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5496" userDrawn="1">
          <p15:clr>
            <a:srgbClr val="A4A3A4"/>
          </p15:clr>
        </p15:guide>
        <p15:guide id="4" orient="horz" pos="11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AAAD"/>
    <a:srgbClr val="54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1"/>
    <p:restoredTop sz="94556"/>
  </p:normalViewPr>
  <p:slideViewPr>
    <p:cSldViewPr snapToGrid="0" snapToObjects="1" showGuides="1">
      <p:cViewPr>
        <p:scale>
          <a:sx n="100" d="100"/>
          <a:sy n="100" d="100"/>
        </p:scale>
        <p:origin x="2768" y="1400"/>
      </p:cViewPr>
      <p:guideLst>
        <p:guide orient="horz" pos="708"/>
        <p:guide pos="192"/>
        <p:guide pos="5496"/>
        <p:guide orient="horz" pos="11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33E4323-25AF-A94A-9CB5-CA0EB438CF17}"/>
              </a:ext>
            </a:extLst>
          </p:cNvPr>
          <p:cNvSpPr/>
          <p:nvPr userDrawn="1"/>
        </p:nvSpPr>
        <p:spPr>
          <a:xfrm>
            <a:off x="0" y="872116"/>
            <a:ext cx="4276009" cy="4271384"/>
          </a:xfrm>
          <a:prstGeom prst="rect">
            <a:avLst/>
          </a:prstGeom>
          <a:solidFill>
            <a:srgbClr val="0096DB"/>
          </a:solidFill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20" dirty="0">
                <a:ln>
                  <a:noFill/>
                </a:ln>
                <a:solidFill>
                  <a:srgbClr val="008CC5"/>
                </a:solidFill>
              </a:rPr>
              <a:t> 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01A08C2D-8605-A641-9CF4-8FE0E373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59" y="1629578"/>
            <a:ext cx="3346885" cy="1133232"/>
          </a:xfrm>
        </p:spPr>
        <p:txBody>
          <a:bodyPr tIns="0" bIns="0" anchor="t">
            <a:normAutofit/>
          </a:bodyPr>
          <a:lstStyle>
            <a:lvl1pPr algn="l">
              <a:lnSpc>
                <a:spcPts val="3096"/>
              </a:lnSpc>
              <a:defRPr sz="2800" b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07E426C7-FADC-504A-92CB-1438D033D7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9759" y="2977891"/>
            <a:ext cx="3260789" cy="1500187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411476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3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xmlns="" id="{B3919D69-4D3C-A840-BF54-936296991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8E837657-2F26-0E4B-98BA-BF6093A66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00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8C52C8C-F460-D941-8DE7-6E98DBD71CB9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rgbClr val="54585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39B1559-B36F-4C41-AB08-1A2A1ED9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Copyright © 2019 American College of Chest Physicians.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23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DD9EE46-5A4D-594F-9B8F-E519B3B5CFCD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rgbClr val="54585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C5FA6A6B-DDCD-F54F-991D-6216B60DA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Copyright © 2019 American College of Chest Physicians.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2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85850"/>
            <a:ext cx="3093080" cy="838200"/>
          </a:xfrm>
        </p:spPr>
        <p:txBody>
          <a:bodyPr tIns="0" anchor="t" anchorCtr="0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733" y="1085850"/>
            <a:ext cx="4629150" cy="365521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924050"/>
            <a:ext cx="2949178" cy="29791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B5749DF0-B407-294A-BA73-ED860819A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8F3D18E1-BCDD-8A4E-AB50-2B88E3097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84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70CC888-27C3-B442-9E19-AA81F01CBC4F}"/>
              </a:ext>
            </a:extLst>
          </p:cNvPr>
          <p:cNvSpPr/>
          <p:nvPr userDrawn="1"/>
        </p:nvSpPr>
        <p:spPr>
          <a:xfrm>
            <a:off x="4278834" y="873125"/>
            <a:ext cx="4865166" cy="42703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085849"/>
            <a:ext cx="3614689" cy="838201"/>
          </a:xfrm>
        </p:spPr>
        <p:txBody>
          <a:bodyPr tIns="0" bIns="0" anchor="t" anchorCtr="0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924051"/>
            <a:ext cx="3614688" cy="275265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ACD3C274-73D4-8547-9587-8E7AE329A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6279BB79-24DE-524F-AC05-84E983205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1DF6882B-1D5B-104F-8510-6E6A36888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22736" y="1085850"/>
            <a:ext cx="4378364" cy="35790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1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 anchorCtr="0"/>
          <a:lstStyle/>
          <a:p>
            <a:fld id="{316120F3-477D-CA49-8F89-EE7DC96DF2E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CCB3E6F9-44CB-B043-96EA-54D67DC78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595" y="1597822"/>
            <a:ext cx="8341112" cy="1102519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6F976B46-F2D6-AF4B-99E4-C33081AD7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595" y="2914650"/>
            <a:ext cx="8341112" cy="131445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A029A46F-C28E-A747-873D-E5C2D3FEA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</p:spTree>
    <p:extLst>
      <p:ext uri="{BB962C8B-B14F-4D97-AF65-F5344CB8AC3E}">
        <p14:creationId xmlns:p14="http://schemas.microsoft.com/office/powerpoint/2010/main" val="24362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3F5B5640-3FAD-084C-BB4F-2C1CA8A8F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82F141E4-8077-7948-A1A9-DC2C0EE4C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1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TWO content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1780" y="1924050"/>
            <a:ext cx="4082420" cy="27666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6918" y="1924050"/>
            <a:ext cx="4071610" cy="27666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05DFD607-2AD0-1141-A5FC-CE79FC2C2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EACFA10F-2326-2942-9B0E-89F3EE302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85850"/>
            <a:ext cx="7886700" cy="60334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842760"/>
            <a:ext cx="4121096" cy="322232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97616"/>
            <a:ext cx="4121096" cy="244870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7137" y="1842760"/>
            <a:ext cx="4141392" cy="322232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7137" y="2297616"/>
            <a:ext cx="4141392" cy="244870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F3193D25-3F48-3B48-9921-6AD841A3F9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FE23CACB-E28D-B546-BAE4-9120BB757A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0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 fo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E55403-D0BD-AF46-A054-D37ACC363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FBFEB5-F885-184E-A594-32F1B2B13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7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F5BC950-276C-5E43-B781-3A03641B7D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5004" y="242468"/>
            <a:ext cx="1782981" cy="30251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D5085405-2745-B14D-9185-FC9DDCAAC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5FC90C0E-DC4F-2548-A910-C27A72E3D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8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39B1559-B36F-4C41-AB08-1A2A1ED9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C5FA6A6B-DDCD-F54F-991D-6216B60DA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4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0896" y="1078992"/>
            <a:ext cx="8487632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79" y="1790700"/>
            <a:ext cx="8486749" cy="27428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2019 American College of Chest Physicians.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E206153-AF43-3F43-86BE-B3737D5A2A13}"/>
              </a:ext>
            </a:extLst>
          </p:cNvPr>
          <p:cNvPicPr>
            <a:picLocks/>
          </p:cNvPicPr>
          <p:nvPr userDrawn="1"/>
        </p:nvPicPr>
        <p:blipFill rotWithShape="1">
          <a:blip r:embed="rId15"/>
          <a:srcRect r="531"/>
          <a:stretch/>
        </p:blipFill>
        <p:spPr>
          <a:xfrm>
            <a:off x="0" y="799900"/>
            <a:ext cx="9144000" cy="731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ABF9B6A-F49A-8744-964F-DB2BEEEE3C1A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85004" y="242468"/>
            <a:ext cx="1782981" cy="30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6" r:id="rId2"/>
    <p:sldLayoutId id="2147483658" r:id="rId3"/>
    <p:sldLayoutId id="2147483660" r:id="rId4"/>
    <p:sldLayoutId id="2147483661" r:id="rId5"/>
    <p:sldLayoutId id="2147483667" r:id="rId6"/>
    <p:sldLayoutId id="2147483668" r:id="rId7"/>
    <p:sldLayoutId id="2147483662" r:id="rId8"/>
    <p:sldLayoutId id="2147483663" r:id="rId9"/>
    <p:sldLayoutId id="2147483669" r:id="rId10"/>
    <p:sldLayoutId id="2147483670" r:id="rId11"/>
    <p:sldLayoutId id="2147483664" r:id="rId12"/>
    <p:sldLayoutId id="214748366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54585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34950" indent="-234950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Font typeface="Wingdings" pitchFamily="2" charset="2"/>
        <a:buChar char="§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5938" indent="-280988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Font typeface="System Font Regular"/>
        <a:buChar char="-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4863" indent="-288925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SzPct val="90000"/>
        <a:buFont typeface="Lucida Grande" panose="020B0600040502020204" pitchFamily="34" charset="0"/>
        <a:buChar char="✓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4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orient="horz" pos="1212" userDrawn="1">
          <p15:clr>
            <a:srgbClr val="F26B43"/>
          </p15:clr>
        </p15:guide>
        <p15:guide id="4" pos="55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DE85C1-2A31-244F-AFDB-92072F7F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027A38F-0E2D-B748-AE11-E431ADF67D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55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712EBB-8152-6E45-94DC-FFACB58C1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AF32D2-26AA-D447-8B25-C1F2B4D8A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4EA52E-F0D8-4F44-9F18-2547F87F8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8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6EA852-FF71-0C49-9D53-F83C94B1E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9A3AA9-F347-404B-9DEA-5BE189F50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xmlns="" id="{D4D6BB59-CE36-B740-853E-403DB8E57F4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127349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805C69BC-5CEE-2949-849F-5B760BB77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B4BF3F2D-6B39-B448-A08B-7C5297FB5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4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DBC248-7B8C-3C46-A56F-1D26448B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5FD955-41C5-3F43-8068-C2071E96D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82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55A60-E717-7545-9928-432275FF4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527DC3-06A3-9B4D-9E6F-03C09AD367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44D6043-0074-D844-8458-E148960AA0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7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BF728E-D8D5-764B-A1D0-D9C4AE48C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235E5C-89DE-C94F-9B49-EC4DBF3140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748C48-2421-5143-9AE7-B898515256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3E70117-9E53-4843-9A15-0B642AAF9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5BE002F-E0E0-4D42-AC09-0461B8E63C4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7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6158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10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F99CB0-D356-A44B-A745-B2CB8550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67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7544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0DE46785-976E-6D4C-A1D0-EA09DC52AF8A}" vid="{214969C1-569A-1D4C-BD36-02B05436AAA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0</Words>
  <Application>Microsoft Macintosh PowerPoint</Application>
  <PresentationFormat>On-screen Show (16:9)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Lucida Grande</vt:lpstr>
      <vt:lpstr>System Font Regular</vt:lpstr>
      <vt:lpstr>Verdana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Microsoft Office User</cp:lastModifiedBy>
  <cp:revision>9</cp:revision>
  <dcterms:created xsi:type="dcterms:W3CDTF">2019-04-08T16:27:28Z</dcterms:created>
  <dcterms:modified xsi:type="dcterms:W3CDTF">2019-06-21T11:59:38Z</dcterms:modified>
</cp:coreProperties>
</file>