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DB"/>
    <a:srgbClr val="16A2DD"/>
    <a:srgbClr val="008C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51" autoAdjust="0"/>
    <p:restoredTop sz="94660"/>
  </p:normalViewPr>
  <p:slideViewPr>
    <p:cSldViewPr snapToGrid="0" snapToObjects="1" showGuides="1">
      <p:cViewPr>
        <p:scale>
          <a:sx n="80" d="100"/>
          <a:sy n="80" d="100"/>
        </p:scale>
        <p:origin x="-2632" y="-464"/>
      </p:cViewPr>
      <p:guideLst>
        <p:guide orient="horz" pos="972"/>
        <p:guide pos="292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Relationship Id="rId3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59958" y="214086"/>
            <a:ext cx="1935484" cy="65677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/>
          <a:srcRect r="531"/>
          <a:stretch/>
        </p:blipFill>
        <p:spPr>
          <a:xfrm>
            <a:off x="0" y="1002769"/>
            <a:ext cx="9144000" cy="2413126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1142599"/>
            <a:ext cx="9144000" cy="5742213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142599"/>
            <a:ext cx="3265714" cy="5715399"/>
          </a:xfrm>
          <a:prstGeom prst="rect">
            <a:avLst/>
          </a:prstGeom>
          <a:solidFill>
            <a:srgbClr val="0096DB"/>
          </a:solidFill>
          <a:ln>
            <a:noFill/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  <a:solidFill>
                <a:srgbClr val="008CC5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90" y="1773481"/>
            <a:ext cx="2456337" cy="1133232"/>
          </a:xfrm>
        </p:spPr>
        <p:txBody>
          <a:bodyPr anchor="t">
            <a:normAutofit/>
          </a:bodyPr>
          <a:lstStyle>
            <a:lvl1pPr algn="l">
              <a:lnSpc>
                <a:spcPts val="3440"/>
              </a:lnSpc>
              <a:defRPr sz="27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3388" y="2906713"/>
            <a:ext cx="2506561" cy="1500187"/>
          </a:xfrm>
        </p:spPr>
        <p:txBody>
          <a:bodyPr lIns="0" tIns="0" rIns="0" bIns="0" anchor="t" anchorCtr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3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7337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305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2082512"/>
            <a:ext cx="8343041" cy="4043651"/>
          </a:xfrm>
        </p:spPr>
        <p:txBody>
          <a:bodyPr>
            <a:normAutofit/>
          </a:bodyPr>
          <a:lstStyle>
            <a:lvl1pPr marL="290513" indent="-290513">
              <a:buFont typeface="Arial"/>
              <a:buChar char="•"/>
              <a:defRPr sz="1800"/>
            </a:lvl1pPr>
            <a:lvl2pPr marL="285750" indent="-285750">
              <a:buFont typeface="Arial"/>
              <a:buChar char="•"/>
              <a:defRPr sz="1800"/>
            </a:lvl2pPr>
            <a:lvl3pPr marL="690563" indent="-230188">
              <a:buFont typeface="Arial"/>
              <a:buChar char="•"/>
              <a:defRPr sz="1800"/>
            </a:lvl3pPr>
            <a:lvl4pPr marL="1139825" indent="-230188">
              <a:buFont typeface="Arial"/>
              <a:buChar char="•"/>
              <a:defRPr sz="1800"/>
            </a:lvl4pPr>
            <a:lvl5pPr marL="911225" indent="-222250">
              <a:buFont typeface="Arial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199" y="1288803"/>
            <a:ext cx="8229600" cy="79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4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199" y="2630192"/>
            <a:ext cx="8343041" cy="3495971"/>
          </a:xfrm>
        </p:spPr>
        <p:txBody>
          <a:bodyPr>
            <a:normAutofit/>
          </a:bodyPr>
          <a:lstStyle>
            <a:lvl1pPr marL="290513" indent="-290513">
              <a:buFont typeface="Arial"/>
              <a:buChar char="•"/>
              <a:defRPr sz="1800"/>
            </a:lvl1pPr>
            <a:lvl2pPr marL="285750" indent="-285750">
              <a:buFont typeface="Arial"/>
              <a:buChar char="•"/>
              <a:defRPr sz="1800"/>
            </a:lvl2pPr>
            <a:lvl3pPr marL="690563" indent="-230188">
              <a:buFont typeface="Arial"/>
              <a:buChar char="•"/>
              <a:defRPr sz="1800"/>
            </a:lvl3pPr>
            <a:lvl4pPr marL="1139825" indent="-230188">
              <a:buFont typeface="Arial"/>
              <a:buChar char="•"/>
              <a:defRPr sz="1800"/>
            </a:lvl4pPr>
            <a:lvl5pPr marL="911225" indent="-222250">
              <a:buFont typeface="Arial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  <a:endParaRPr lang="en-US" dirty="0"/>
          </a:p>
        </p:txBody>
      </p: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199" y="1288803"/>
            <a:ext cx="8229600" cy="79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57200" y="2082800"/>
            <a:ext cx="8229600" cy="466725"/>
          </a:xfrm>
        </p:spPr>
        <p:txBody>
          <a:bodyPr>
            <a:noAutofit/>
          </a:bodyPr>
          <a:lstStyle>
            <a:lvl1pPr>
              <a:buFontTx/>
              <a:buNone/>
              <a:defRPr sz="2100"/>
            </a:lvl1pPr>
            <a:lvl2pPr>
              <a:buFontTx/>
              <a:buNone/>
              <a:defRPr sz="2100"/>
            </a:lvl2pPr>
            <a:lvl3pPr marL="230188" indent="0">
              <a:buFontTx/>
              <a:buNone/>
              <a:defRPr sz="2100"/>
            </a:lvl3pPr>
            <a:lvl4pPr marL="458787" indent="0">
              <a:buFontTx/>
              <a:buNone/>
              <a:defRPr sz="2100"/>
            </a:lvl4pPr>
            <a:lvl5pPr marL="688975" indent="0">
              <a:buFontTx/>
              <a:buNone/>
              <a:defRPr sz="21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335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2060150"/>
            <a:ext cx="4038600" cy="4066013"/>
          </a:xfrm>
        </p:spPr>
        <p:txBody>
          <a:bodyPr>
            <a:normAutofit/>
          </a:bodyPr>
          <a:lstStyle>
            <a:lvl1pPr marL="342900" indent="-342900">
              <a:buFont typeface="Arial"/>
              <a:buChar char="•"/>
              <a:defRPr sz="1800"/>
            </a:lvl1pPr>
            <a:lvl2pPr marL="285750" indent="-285750">
              <a:buFont typeface="Arial"/>
              <a:buChar char="•"/>
              <a:defRPr sz="1800"/>
            </a:lvl2pPr>
            <a:lvl3pPr marL="458788" indent="-228600">
              <a:buFont typeface="Arial"/>
              <a:buChar char="•"/>
              <a:defRPr sz="1800"/>
            </a:lvl3pPr>
            <a:lvl4pPr marL="688975" indent="-230188">
              <a:buFont typeface="Arial"/>
              <a:buChar char="•"/>
              <a:defRPr sz="1800"/>
            </a:lvl4pPr>
            <a:lvl5pPr marL="911225" indent="-222250">
              <a:buFont typeface="Arial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708200" y="2060150"/>
            <a:ext cx="4038600" cy="4066013"/>
          </a:xfrm>
        </p:spPr>
        <p:txBody>
          <a:bodyPr>
            <a:normAutofit/>
          </a:bodyPr>
          <a:lstStyle>
            <a:lvl1pPr marL="342900" indent="-342900">
              <a:buFont typeface="Arial"/>
              <a:buChar char="•"/>
              <a:defRPr sz="1800"/>
            </a:lvl1pPr>
            <a:lvl2pPr marL="285750" indent="-285750">
              <a:buFont typeface="Arial"/>
              <a:buChar char="•"/>
              <a:defRPr sz="1800"/>
            </a:lvl2pPr>
            <a:lvl3pPr marL="458788" indent="-228600">
              <a:buFont typeface="Arial"/>
              <a:buChar char="•"/>
              <a:defRPr sz="1800"/>
            </a:lvl3pPr>
            <a:lvl4pPr marL="688975" indent="-230188">
              <a:buFont typeface="Arial"/>
              <a:buChar char="•"/>
              <a:defRPr sz="1800"/>
            </a:lvl4pPr>
            <a:lvl5pPr marL="911225" indent="-222250">
              <a:buFont typeface="Arial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1"/>
            <a:r>
              <a:rPr lang="en-US" dirty="0" smtClean="0"/>
              <a:t>First level</a:t>
            </a:r>
          </a:p>
          <a:p>
            <a:pPr lvl="2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550988"/>
            <a:ext cx="4038600" cy="409575"/>
          </a:xfrm>
        </p:spPr>
        <p:txBody>
          <a:bodyPr/>
          <a:lstStyle/>
          <a:p>
            <a:pPr lvl="0"/>
            <a:r>
              <a:rPr lang="en-US" dirty="0" smtClean="0"/>
              <a:t>Subhead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708200" y="1550988"/>
            <a:ext cx="4038600" cy="409575"/>
          </a:xfrm>
        </p:spPr>
        <p:txBody>
          <a:bodyPr/>
          <a:lstStyle/>
          <a:p>
            <a:pPr lvl="0"/>
            <a:r>
              <a:rPr lang="en-US" dirty="0" smtClean="0"/>
              <a:t>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968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033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8509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59958" y="214086"/>
            <a:ext cx="1935484" cy="65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349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/>
          <a:srcRect r="531"/>
          <a:stretch/>
        </p:blipFill>
        <p:spPr>
          <a:xfrm>
            <a:off x="0" y="-11339"/>
            <a:ext cx="9144000" cy="2413126"/>
          </a:xfrm>
          <a:prstGeom prst="rect">
            <a:avLst/>
          </a:prstGeom>
        </p:spPr>
      </p:pic>
      <p:sp>
        <p:nvSpPr>
          <p:cNvPr id="4" name="Rectangle 3"/>
          <p:cNvSpPr/>
          <p:nvPr userDrawn="1"/>
        </p:nvSpPr>
        <p:spPr>
          <a:xfrm>
            <a:off x="0" y="174625"/>
            <a:ext cx="9144000" cy="561670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191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emf"/><Relationship Id="rId1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959958" y="214086"/>
            <a:ext cx="1935484" cy="65677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12"/>
          <a:srcRect r="531"/>
          <a:stretch/>
        </p:blipFill>
        <p:spPr>
          <a:xfrm>
            <a:off x="0" y="975956"/>
            <a:ext cx="9144000" cy="2413126"/>
          </a:xfrm>
          <a:prstGeom prst="rect">
            <a:avLst/>
          </a:prstGeom>
        </p:spPr>
      </p:pic>
      <p:sp>
        <p:nvSpPr>
          <p:cNvPr id="17" name="Rectangle 16"/>
          <p:cNvSpPr/>
          <p:nvPr userDrawn="1"/>
        </p:nvSpPr>
        <p:spPr>
          <a:xfrm>
            <a:off x="0" y="1115786"/>
            <a:ext cx="9144000" cy="5742213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287" y="1258797"/>
            <a:ext cx="8229600" cy="79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287" y="2190650"/>
            <a:ext cx="8229600" cy="5131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80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49" r:id="rId2"/>
    <p:sldLayoutId id="2147483652" r:id="rId3"/>
    <p:sldLayoutId id="2147483658" r:id="rId4"/>
    <p:sldLayoutId id="2147483657" r:id="rId5"/>
    <p:sldLayoutId id="2147483654" r:id="rId6"/>
    <p:sldLayoutId id="2147483655" r:id="rId7"/>
    <p:sldLayoutId id="2147483659" r:id="rId8"/>
    <p:sldLayoutId id="2147483660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2400" b="1" i="0" kern="1200">
          <a:solidFill>
            <a:schemeClr val="tx1"/>
          </a:solidFill>
          <a:latin typeface="Verdana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Tx/>
        <a:buNone/>
        <a:defRPr sz="2100" b="0" i="0" kern="1200">
          <a:solidFill>
            <a:schemeClr val="tx1"/>
          </a:solidFill>
          <a:latin typeface="Arial"/>
          <a:ea typeface="+mn-ea"/>
          <a:cs typeface="Arial"/>
        </a:defRPr>
      </a:lvl1pPr>
      <a:lvl2pPr marL="0" indent="0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None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2pPr>
      <a:lvl3pPr marL="458788" indent="-228600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Char char="•"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3pPr>
      <a:lvl4pPr marL="908050" indent="-230188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Char char="•"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4pPr>
      <a:lvl5pPr marL="1490663" indent="-290513" algn="l" defTabSz="457200" rtl="0" eaLnBrk="1" latinLnBrk="0" hangingPunct="1">
        <a:spcBef>
          <a:spcPct val="20000"/>
        </a:spcBef>
        <a:buClr>
          <a:schemeClr val="accent4"/>
        </a:buClr>
        <a:buFont typeface="Arial"/>
        <a:buChar char="•"/>
        <a:defRPr sz="1800" b="0" i="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022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44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3532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6">
      <a:dk1>
        <a:srgbClr val="54585A"/>
      </a:dk1>
      <a:lt1>
        <a:srgbClr val="FFFFFF"/>
      </a:lt1>
      <a:dk2>
        <a:srgbClr val="005587"/>
      </a:dk2>
      <a:lt2>
        <a:srgbClr val="EEECE1"/>
      </a:lt2>
      <a:accent1>
        <a:srgbClr val="00A3E1"/>
      </a:accent1>
      <a:accent2>
        <a:srgbClr val="DDA46F"/>
      </a:accent2>
      <a:accent3>
        <a:srgbClr val="A4123F"/>
      </a:accent3>
      <a:accent4>
        <a:srgbClr val="5C82A5"/>
      </a:accent4>
      <a:accent5>
        <a:srgbClr val="EED484"/>
      </a:accent5>
      <a:accent6>
        <a:srgbClr val="FF6A13"/>
      </a:accent6>
      <a:hlink>
        <a:srgbClr val="0072CE"/>
      </a:hlink>
      <a:folHlink>
        <a:srgbClr val="70208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</Words>
  <Application>Microsoft Macintosh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Title</vt:lpstr>
      <vt:lpstr>PowerPoint Presentation</vt:lpstr>
      <vt:lpstr>PowerPoint Presentation</vt:lpstr>
    </vt:vector>
  </TitlesOfParts>
  <Company>ACCP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Claudia Egresits</dc:creator>
  <cp:lastModifiedBy>Claudia Egresits</cp:lastModifiedBy>
  <cp:revision>25</cp:revision>
  <dcterms:created xsi:type="dcterms:W3CDTF">2013-11-08T16:58:12Z</dcterms:created>
  <dcterms:modified xsi:type="dcterms:W3CDTF">2017-07-19T16:15:21Z</dcterms:modified>
</cp:coreProperties>
</file>