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DB"/>
    <a:srgbClr val="16A2DD"/>
    <a:srgbClr val="008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651" autoAdjust="0"/>
    <p:restoredTop sz="94660"/>
  </p:normalViewPr>
  <p:slideViewPr>
    <p:cSldViewPr snapToGrid="0" snapToObjects="1" showGuides="1">
      <p:cViewPr>
        <p:scale>
          <a:sx n="80" d="100"/>
          <a:sy n="80" d="100"/>
        </p:scale>
        <p:origin x="-2552" y="-1936"/>
      </p:cViewPr>
      <p:guideLst>
        <p:guide orient="horz" pos="749"/>
        <p:guide pos="28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0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800010"/>
            <a:ext cx="8343041" cy="3343490"/>
          </a:xfrm>
        </p:spPr>
        <p:txBody>
          <a:bodyPr>
            <a:normAutofit/>
          </a:bodyPr>
          <a:lstStyle>
            <a:lvl1pPr marL="290513" indent="-290513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2000"/>
            </a:lvl2pPr>
            <a:lvl3pPr marL="690563" indent="-230188">
              <a:buFont typeface="Arial"/>
              <a:buChar char="•"/>
              <a:defRPr sz="2000"/>
            </a:lvl3pPr>
            <a:lvl4pPr marL="1139825" indent="-230188">
              <a:buFont typeface="Arial"/>
              <a:buChar char="•"/>
              <a:defRPr sz="20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199" y="1204728"/>
            <a:ext cx="8229600" cy="595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2210770"/>
            <a:ext cx="8343041" cy="2621978"/>
          </a:xfrm>
        </p:spPr>
        <p:txBody>
          <a:bodyPr>
            <a:normAutofit/>
          </a:bodyPr>
          <a:lstStyle>
            <a:lvl1pPr marL="290513" indent="-290513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2000"/>
            </a:lvl2pPr>
            <a:lvl3pPr marL="690563" indent="-230188">
              <a:buFont typeface="Arial"/>
              <a:buChar char="•"/>
              <a:defRPr sz="2000"/>
            </a:lvl3pPr>
            <a:lvl4pPr marL="1139825" indent="-230188">
              <a:buFont typeface="Arial"/>
              <a:buChar char="•"/>
              <a:defRPr sz="20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199" y="1204728"/>
            <a:ext cx="8229600" cy="595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800225"/>
            <a:ext cx="8229600" cy="350044"/>
          </a:xfrm>
        </p:spPr>
        <p:txBody>
          <a:bodyPr>
            <a:noAutofit/>
          </a:bodyPr>
          <a:lstStyle>
            <a:lvl1pPr>
              <a:buFontTx/>
              <a:buNone/>
              <a:defRPr sz="2100"/>
            </a:lvl1pPr>
            <a:lvl2pPr>
              <a:buFontTx/>
              <a:buNone/>
              <a:defRPr sz="2100"/>
            </a:lvl2pPr>
            <a:lvl3pPr marL="230188" indent="0">
              <a:buFontTx/>
              <a:buNone/>
              <a:defRPr sz="2100"/>
            </a:lvl3pPr>
            <a:lvl4pPr marL="458787" indent="0">
              <a:buFontTx/>
              <a:buNone/>
              <a:defRPr sz="2100"/>
            </a:lvl4pPr>
            <a:lvl5pPr marL="688975" indent="0">
              <a:buFontTx/>
              <a:buNone/>
              <a:defRPr sz="21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33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592738"/>
            <a:ext cx="4038600" cy="3423762"/>
          </a:xfrm>
        </p:spPr>
        <p:txBody>
          <a:bodyPr>
            <a:normAutofit/>
          </a:bodyPr>
          <a:lstStyle>
            <a:lvl1pPr marL="342900" indent="-342900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2000"/>
            </a:lvl2pPr>
            <a:lvl3pPr marL="458788" indent="-228600">
              <a:buFont typeface="Arial"/>
              <a:buChar char="•"/>
              <a:defRPr sz="2000"/>
            </a:lvl3pPr>
            <a:lvl4pPr marL="688975" indent="-230188">
              <a:buFont typeface="Arial"/>
              <a:buChar char="•"/>
              <a:defRPr sz="2000"/>
            </a:lvl4pPr>
            <a:lvl5pPr marL="911225" indent="-222250">
              <a:buFont typeface="Arial"/>
              <a:buChar char="•"/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08200" y="1592738"/>
            <a:ext cx="4038600" cy="3423762"/>
          </a:xfrm>
        </p:spPr>
        <p:txBody>
          <a:bodyPr>
            <a:normAutofit/>
          </a:bodyPr>
          <a:lstStyle>
            <a:lvl1pPr marL="342900" indent="-342900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2000"/>
            </a:lvl2pPr>
            <a:lvl3pPr marL="458788" indent="-228600">
              <a:buFont typeface="Arial"/>
              <a:buChar char="•"/>
              <a:defRPr sz="2000"/>
            </a:lvl3pPr>
            <a:lvl4pPr marL="688975" indent="-230188">
              <a:buFont typeface="Arial"/>
              <a:buChar char="•"/>
              <a:defRPr sz="20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0867"/>
            <a:ext cx="4038600" cy="307181"/>
          </a:xfrm>
        </p:spPr>
        <p:txBody>
          <a:bodyPr>
            <a:noAutofit/>
          </a:bodyPr>
          <a:lstStyle>
            <a:lvl1pPr>
              <a:defRPr sz="2100"/>
            </a:lvl1pPr>
          </a:lstStyle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708200" y="1210867"/>
            <a:ext cx="4038600" cy="307181"/>
          </a:xfrm>
        </p:spPr>
        <p:txBody>
          <a:bodyPr>
            <a:noAutofit/>
          </a:bodyPr>
          <a:lstStyle>
            <a:lvl1pPr>
              <a:defRPr sz="2100"/>
            </a:lvl1pPr>
          </a:lstStyle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6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12" y="1229848"/>
            <a:ext cx="8229600" cy="59528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3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50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59958" y="214086"/>
            <a:ext cx="1935484" cy="65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4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8505"/>
            <a:ext cx="9144000" cy="1809845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30969"/>
            <a:ext cx="9144000" cy="421252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9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eg"/><Relationship Id="rId11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0"/>
          <a:srcRect r="531"/>
          <a:stretch/>
        </p:blipFill>
        <p:spPr>
          <a:xfrm>
            <a:off x="0" y="1017717"/>
            <a:ext cx="9144000" cy="180984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1122590"/>
            <a:ext cx="9144000" cy="430666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287" y="1213973"/>
            <a:ext cx="8229600" cy="595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287" y="1912864"/>
            <a:ext cx="8229600" cy="3278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959958" y="214086"/>
            <a:ext cx="1935484" cy="65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0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8" r:id="rId3"/>
    <p:sldLayoutId id="2147483657" r:id="rId4"/>
    <p:sldLayoutId id="2147483654" r:id="rId5"/>
    <p:sldLayoutId id="2147483655" r:id="rId6"/>
    <p:sldLayoutId id="2147483659" r:id="rId7"/>
    <p:sldLayoutId id="2147483660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chemeClr val="tx1"/>
          </a:solidFill>
          <a:latin typeface="Verdana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Tx/>
        <a:buNone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None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458788" indent="-2286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908050" indent="-230188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1490663" indent="-290513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8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Bullets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73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43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rgbClr val="54585A"/>
      </a:dk1>
      <a:lt1>
        <a:srgbClr val="FFFFFF"/>
      </a:lt1>
      <a:dk2>
        <a:srgbClr val="005587"/>
      </a:dk2>
      <a:lt2>
        <a:srgbClr val="EEECE1"/>
      </a:lt2>
      <a:accent1>
        <a:srgbClr val="00A3E1"/>
      </a:accent1>
      <a:accent2>
        <a:srgbClr val="DDA46F"/>
      </a:accent2>
      <a:accent3>
        <a:srgbClr val="A4123F"/>
      </a:accent3>
      <a:accent4>
        <a:srgbClr val="5C82A5"/>
      </a:accent4>
      <a:accent5>
        <a:srgbClr val="EED484"/>
      </a:accent5>
      <a:accent6>
        <a:srgbClr val="FF6A13"/>
      </a:accent6>
      <a:hlink>
        <a:srgbClr val="0072CE"/>
      </a:hlink>
      <a:folHlink>
        <a:srgbClr val="70208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6</Words>
  <Application>Microsoft Macintosh PowerPoint</Application>
  <PresentationFormat>On-screen Show (16:9)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Title Slide</vt:lpstr>
      <vt:lpstr>Title</vt:lpstr>
      <vt:lpstr>PowerPoint Presentation</vt:lpstr>
    </vt:vector>
  </TitlesOfParts>
  <Company>ACCP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Claudia Egresits</cp:lastModifiedBy>
  <cp:revision>26</cp:revision>
  <dcterms:created xsi:type="dcterms:W3CDTF">2013-11-08T16:58:12Z</dcterms:created>
  <dcterms:modified xsi:type="dcterms:W3CDTF">2018-03-27T14:06:57Z</dcterms:modified>
</cp:coreProperties>
</file>