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sldIdLst>
    <p:sldId id="267" r:id="rId2"/>
    <p:sldId id="271" r:id="rId3"/>
    <p:sldId id="256" r:id="rId4"/>
    <p:sldId id="270" r:id="rId5"/>
    <p:sldId id="269" r:id="rId6"/>
    <p:sldId id="257" r:id="rId7"/>
    <p:sldId id="261" r:id="rId8"/>
    <p:sldId id="262" r:id="rId9"/>
    <p:sldId id="263" r:id="rId10"/>
    <p:sldId id="264" r:id="rId11"/>
    <p:sldId id="268" r:id="rId12"/>
    <p:sldId id="272" r:id="rId13"/>
  </p:sldIdLst>
  <p:sldSz cx="9144000" cy="5143500" type="screen16x9"/>
  <p:notesSz cx="6858000" cy="9144000"/>
  <p:custDataLst>
    <p:tags r:id="rId14"/>
  </p:custDataLst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5496" userDrawn="1">
          <p15:clr>
            <a:srgbClr val="A4A3A4"/>
          </p15:clr>
        </p15:guide>
        <p15:guide id="4" orient="horz" pos="11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85A"/>
    <a:srgbClr val="787B7D"/>
    <a:srgbClr val="FFFFFF"/>
    <a:srgbClr val="FF0000"/>
    <a:srgbClr val="000000"/>
    <a:srgbClr val="A2A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5"/>
    <p:restoredTop sz="94568"/>
  </p:normalViewPr>
  <p:slideViewPr>
    <p:cSldViewPr snapToGrid="0" snapToObjects="1" showGuides="1">
      <p:cViewPr varScale="1">
        <p:scale>
          <a:sx n="173" d="100"/>
          <a:sy n="173" d="100"/>
        </p:scale>
        <p:origin x="384" y="176"/>
      </p:cViewPr>
      <p:guideLst>
        <p:guide orient="horz" pos="708"/>
        <p:guide pos="192"/>
        <p:guide pos="5496"/>
        <p:guide orient="horz" pos="11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1A08C2D-8605-A641-9CF4-8FE0E373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1629578"/>
            <a:ext cx="8496300" cy="1133232"/>
          </a:xfrm>
        </p:spPr>
        <p:txBody>
          <a:bodyPr tIns="0" bIns="0" anchor="t">
            <a:normAutofit/>
          </a:bodyPr>
          <a:lstStyle>
            <a:lvl1pPr algn="ctr">
              <a:lnSpc>
                <a:spcPts val="3096"/>
              </a:lnSpc>
              <a:defRPr sz="2800" b="1" cap="none">
                <a:solidFill>
                  <a:srgbClr val="54585A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7E426C7-FADC-504A-92CB-1438D033D7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11781" y="2977891"/>
            <a:ext cx="8489320" cy="1500187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54585A"/>
                </a:solidFill>
              </a:defRPr>
            </a:lvl1pPr>
            <a:lvl2pPr marL="411476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3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E837657-2F26-0E4B-98BA-BF6093A66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EF03813-80EA-5342-A74D-B85153AC1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1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2021 American College of Chest Physicians.</a:t>
            </a:r>
          </a:p>
        </p:txBody>
      </p:sp>
    </p:spTree>
    <p:extLst>
      <p:ext uri="{BB962C8B-B14F-4D97-AF65-F5344CB8AC3E}">
        <p14:creationId xmlns:p14="http://schemas.microsoft.com/office/powerpoint/2010/main" val="367000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2F141E4-8077-7948-A1A9-DC2C0EE4C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1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FD397FA-819A-E047-8270-1E0829D99E1D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3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4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5F9A44C-786F-C94F-B35F-3F2987CC7371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59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5F9A44C-786F-C94F-B35F-3F2987CC7371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E5BCE04-FCFE-4340-9260-9F7B200A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7" y="405031"/>
            <a:ext cx="8487632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FF7BA1-D39F-DD4E-8701-6013F50DE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80" y="1116739"/>
            <a:ext cx="8486749" cy="274287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5654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0896" y="1078992"/>
            <a:ext cx="8487632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79" y="1790700"/>
            <a:ext cx="8486749" cy="27428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06153-AF43-3F43-86BE-B3737D5A2A13}"/>
              </a:ext>
            </a:extLst>
          </p:cNvPr>
          <p:cNvPicPr>
            <a:picLocks/>
          </p:cNvPicPr>
          <p:nvPr userDrawn="1"/>
        </p:nvPicPr>
        <p:blipFill rotWithShape="1">
          <a:blip r:embed="rId9"/>
          <a:srcRect r="531"/>
          <a:stretch/>
        </p:blipFill>
        <p:spPr>
          <a:xfrm>
            <a:off x="0" y="799900"/>
            <a:ext cx="9144000" cy="731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BF9B6A-F49A-8744-964F-DB2BEEEE3C1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0896" y="242468"/>
            <a:ext cx="1782981" cy="30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2" r:id="rId3"/>
    <p:sldLayoutId id="2147483664" r:id="rId4"/>
    <p:sldLayoutId id="2147483663" r:id="rId5"/>
    <p:sldLayoutId id="2147483665" r:id="rId6"/>
    <p:sldLayoutId id="2147483666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54585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34950" indent="-234950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Font typeface="Wingdings" pitchFamily="2" charset="2"/>
        <a:buChar char="§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2250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Font typeface="System Font Regular"/>
        <a:buChar char="-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4863" indent="-288925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SzPct val="90000"/>
        <a:buFont typeface="Lucida Grande" panose="020B0600040502020204" pitchFamily="34" charset="0"/>
        <a:buChar char="✓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4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orient="horz" pos="1212" userDrawn="1">
          <p15:clr>
            <a:srgbClr val="F26B43"/>
          </p15:clr>
        </p15:guide>
        <p15:guide id="4" pos="55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2D3D64-7A7A-435A-9889-8A426FEAA10D}"/>
              </a:ext>
            </a:extLst>
          </p:cNvPr>
          <p:cNvSpPr txBox="1">
            <a:spLocks/>
          </p:cNvSpPr>
          <p:nvPr/>
        </p:nvSpPr>
        <p:spPr>
          <a:xfrm>
            <a:off x="214889" y="831801"/>
            <a:ext cx="8486749" cy="2742873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Wingdings" pitchFamily="2" charset="2"/>
              <a:buChar char="§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22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System Font Regular"/>
              <a:buChar char="-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889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SzPct val="90000"/>
              <a:buFont typeface="Lucida Grande" panose="020B0600040502020204" pitchFamily="34" charset="0"/>
              <a:buChar char="✓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US" sz="180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place content in the upper right corner </a:t>
            </a: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slides; your talking head will be placed within the upper right corner of each slide.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use the CHEST logo slide for session title with or without an image, faculty information, and objectives.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the slides with only the blue and gray bar for content and images, text font (Arial 18), and color (RGB 84, 88, 90) the same as shown here; black background slides, only use white text color.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Relevant images or tables should contain copyright information if not created or modified by faculty; font size Arial 9.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needed, include the full reference in the lower left corner of the slide; text font Arial 9.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F8F4DD-E801-4268-94F9-AE83DAF099D3}"/>
              </a:ext>
            </a:extLst>
          </p:cNvPr>
          <p:cNvSpPr txBox="1">
            <a:spLocks/>
          </p:cNvSpPr>
          <p:nvPr/>
        </p:nvSpPr>
        <p:spPr>
          <a:xfrm>
            <a:off x="311779" y="224479"/>
            <a:ext cx="7886700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PPT Template 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223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92005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3387-F4E1-BB44-A6DB-343700016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EADBB-8B8A-CF4B-832C-0451C1B07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265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005134"/>
            <a:ext cx="8496300" cy="1133232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You!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Don’t forget to evaluate this session in the app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65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F8F4DD-E801-4268-94F9-AE83DAF099D3}"/>
              </a:ext>
            </a:extLst>
          </p:cNvPr>
          <p:cNvSpPr txBox="1">
            <a:spLocks/>
          </p:cNvSpPr>
          <p:nvPr/>
        </p:nvSpPr>
        <p:spPr>
          <a:xfrm>
            <a:off x="311779" y="224479"/>
            <a:ext cx="7886700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585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PPT Template Instructions,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4B124-F922-4B27-98E1-D88168527F81}"/>
              </a:ext>
            </a:extLst>
          </p:cNvPr>
          <p:cNvSpPr txBox="1"/>
          <p:nvPr/>
        </p:nvSpPr>
        <p:spPr>
          <a:xfrm>
            <a:off x="311779" y="835038"/>
            <a:ext cx="7747279" cy="4233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Below is an introduction script to use as one smoothly advances through the first three slides.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4698CB"/>
              </a:buClr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Title slide</a:t>
            </a: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Hello and thank you for participating in this session (or module) </a:t>
            </a:r>
            <a:r>
              <a:rPr lang="en-US" sz="1800" i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include name of session</a:t>
            </a:r>
            <a:r>
              <a:rPr lang="en-US" sz="1800" i="1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/module. </a:t>
            </a:r>
            <a:b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Faculty slide</a:t>
            </a: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I am Dr. XXX from XXX. </a:t>
            </a:r>
            <a:b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Objective slide</a:t>
            </a: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Faculty should provide a brief statement to the impact/importance/goal of the content. Note: Do not read the objectives. </a:t>
            </a:r>
            <a:b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800" i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Example: I plan to share with you the impact of uncontrolled asthma and discuss a treatment option that could provide better asthma control.</a:t>
            </a:r>
            <a:endParaRPr lang="en-US" sz="1800" dirty="0">
              <a:solidFill>
                <a:srgbClr val="54585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4585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0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005134"/>
            <a:ext cx="8496300" cy="1133232"/>
          </a:xfrm>
        </p:spPr>
        <p:txBody>
          <a:bodyPr/>
          <a:lstStyle/>
          <a:p>
            <a:r>
              <a:rPr lang="en-US" dirty="0"/>
              <a:t>Session/Lesson 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286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201077"/>
            <a:ext cx="4450079" cy="1861472"/>
          </a:xfrm>
        </p:spPr>
        <p:txBody>
          <a:bodyPr/>
          <a:lstStyle/>
          <a:p>
            <a:pPr algn="l"/>
            <a:r>
              <a:rPr lang="en-US" dirty="0"/>
              <a:t>Session/Lesson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CEE727-20A5-8946-9A95-49627F1D1827}"/>
              </a:ext>
            </a:extLst>
          </p:cNvPr>
          <p:cNvSpPr/>
          <p:nvPr/>
        </p:nvSpPr>
        <p:spPr>
          <a:xfrm>
            <a:off x="5120640" y="1085850"/>
            <a:ext cx="3604260" cy="3416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FC76E3-E5CE-4E3A-BFFD-42FE32DC3F81}"/>
              </a:ext>
            </a:extLst>
          </p:cNvPr>
          <p:cNvSpPr txBox="1"/>
          <p:nvPr/>
        </p:nvSpPr>
        <p:spPr>
          <a:xfrm>
            <a:off x="5320148" y="2306096"/>
            <a:ext cx="329631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Image Placeholder</a:t>
            </a:r>
          </a:p>
          <a:p>
            <a:pPr algn="ctr"/>
            <a:r>
              <a:rPr lang="en-US" dirty="0"/>
              <a:t>Insert an image here and be sure to delete placeholder text and box.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84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975" y="1629578"/>
            <a:ext cx="6122125" cy="113323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Your Name with credentials</a:t>
            </a:r>
            <a:br>
              <a:rPr lang="en-US" dirty="0"/>
            </a:br>
            <a:r>
              <a:rPr lang="en-US" sz="2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Bennett P. deBoisblanc, MD, FCCP</a:t>
            </a:r>
            <a:br>
              <a:rPr lang="en-US" sz="2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2800" dirty="0">
                <a:effectLst/>
                <a:latin typeface="Times" panose="02020603050405020304" pitchFamily="18" charset="0"/>
                <a:ea typeface="Times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3F641-5E4F-F147-B4A5-287C6AD80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8975" y="2646545"/>
            <a:ext cx="4937759" cy="150018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Professor of Medicine and Physiology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Director, Critical Care Services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 Center of Louisiana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Orleans, LA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algn="l"/>
            <a:r>
              <a:rPr lang="en-US" b="1" dirty="0"/>
              <a:t>Disclosure</a:t>
            </a:r>
            <a:r>
              <a:rPr lang="en-US" dirty="0"/>
              <a:t>: Nothing to disclose.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E8CF1-CF28-5E4A-9DDE-437D7812CD80}"/>
              </a:ext>
            </a:extLst>
          </p:cNvPr>
          <p:cNvSpPr/>
          <p:nvPr/>
        </p:nvSpPr>
        <p:spPr>
          <a:xfrm>
            <a:off x="304800" y="1340259"/>
            <a:ext cx="2029097" cy="2612571"/>
          </a:xfrm>
          <a:prstGeom prst="rect">
            <a:avLst/>
          </a:prstGeom>
          <a:noFill/>
          <a:ln>
            <a:solidFill>
              <a:srgbClr val="787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5D134A-FA63-4215-8BAD-CD65B6702574}"/>
              </a:ext>
            </a:extLst>
          </p:cNvPr>
          <p:cNvSpPr txBox="1"/>
          <p:nvPr/>
        </p:nvSpPr>
        <p:spPr>
          <a:xfrm>
            <a:off x="353091" y="2074985"/>
            <a:ext cx="1937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Photo placeholder</a:t>
            </a:r>
          </a:p>
          <a:p>
            <a:pPr algn="ctr"/>
            <a:r>
              <a:rPr lang="en-US" dirty="0"/>
              <a:t>Be sure to delete placeholder text and box.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2424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FD783-64FB-884D-AB04-9CBA5A263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BBDB4-D6F6-8445-9FFE-3D3364BFF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Bulleted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434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247BE-B605-2F4B-ADC1-5DE2D411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6CE64C-F2A2-7D46-A9D4-F68816811D3C}"/>
              </a:ext>
            </a:extLst>
          </p:cNvPr>
          <p:cNvSpPr txBox="1"/>
          <p:nvPr/>
        </p:nvSpPr>
        <p:spPr>
          <a:xfrm>
            <a:off x="2069278" y="1762369"/>
            <a:ext cx="43717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can be used for text content with a bulleted list, large image or chart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2D3D64-7A7A-435A-9889-8A426FEAA10D}"/>
              </a:ext>
            </a:extLst>
          </p:cNvPr>
          <p:cNvSpPr txBox="1">
            <a:spLocks/>
          </p:cNvSpPr>
          <p:nvPr/>
        </p:nvSpPr>
        <p:spPr>
          <a:xfrm>
            <a:off x="214889" y="831801"/>
            <a:ext cx="8486749" cy="2742873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Wingdings" pitchFamily="2" charset="2"/>
              <a:buChar char="§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22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System Font Regular"/>
              <a:buChar char="-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889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SzPct val="90000"/>
              <a:buFont typeface="Lucida Grande" panose="020B0600040502020204" pitchFamily="34" charset="0"/>
              <a:buChar char="✓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Bulleted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076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87102F-549F-1149-974E-B0A86BBC6EB7}"/>
              </a:ext>
            </a:extLst>
          </p:cNvPr>
          <p:cNvSpPr txBox="1"/>
          <p:nvPr/>
        </p:nvSpPr>
        <p:spPr>
          <a:xfrm>
            <a:off x="2275950" y="2148003"/>
            <a:ext cx="437170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can be used for a large image or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6706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4386-8730-DE4D-8D5E-463196F6E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221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0DE46785-976E-6D4C-A1D0-EA09DC52AF8A}" vid="{214969C1-569A-1D4C-BD36-02B05436AAA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1594</TotalTime>
  <Words>378</Words>
  <Application>Microsoft Macintosh PowerPoint</Application>
  <PresentationFormat>On-screen Show (16:9)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Lucida Grande</vt:lpstr>
      <vt:lpstr>System Font Regular</vt:lpstr>
      <vt:lpstr>Times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Session/Lesson Title</vt:lpstr>
      <vt:lpstr>Session/Lesson Title</vt:lpstr>
      <vt:lpstr>Your Name with credentials Bennett P. deBoisblanc, MD, FCCP  </vt:lpstr>
      <vt:lpstr>Lesson Objectives</vt:lpstr>
      <vt:lpstr>Title </vt:lpstr>
      <vt:lpstr>PowerPoint Presentation</vt:lpstr>
      <vt:lpstr>Title</vt:lpstr>
      <vt:lpstr>PowerPoint Presentation</vt:lpstr>
      <vt:lpstr>Title</vt:lpstr>
      <vt:lpstr>Thank You!  Don’t forget to evaluate this session in the app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Teresa Rodriguez</cp:lastModifiedBy>
  <cp:revision>215</cp:revision>
  <dcterms:created xsi:type="dcterms:W3CDTF">2019-04-08T16:27:28Z</dcterms:created>
  <dcterms:modified xsi:type="dcterms:W3CDTF">2022-03-29T12:38:05Z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A0333BCB-6BD8-4D28-9501-F6B021A42642</vt:lpwstr>
  </property>
  <property fmtid="{D5CDD505-2E9C-101B-9397-08002B2CF9AE}" pid="3" name="ArticulatePath">
    <vt:lpwstr>16x9 CHEST Master Template_2021 LIGHT</vt:lpwstr>
  </property>
</Properties>
</file>