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1"/>
  </p:sldMasterIdLst>
  <p:sldIdLst>
    <p:sldId id="256" r:id="rId2"/>
    <p:sldId id="260" r:id="rId3"/>
  </p:sldIdLst>
  <p:sldSz cx="9144000" cy="5143500" type="screen16x9"/>
  <p:notesSz cx="6858000" cy="9144000"/>
  <p:defaultTextStyle>
    <a:defPPr>
      <a:defRPr lang="en-US"/>
    </a:defPPr>
    <a:lvl1pPr marL="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8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5496" userDrawn="1">
          <p15:clr>
            <a:srgbClr val="A4A3A4"/>
          </p15:clr>
        </p15:guide>
        <p15:guide id="4" orient="horz" pos="11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AAAD"/>
    <a:srgbClr val="54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BA11E6-DF1E-4FC9-8998-5556E6BF1373}" v="4" dt="2019-10-07T16:28:32.643"/>
    <p1510:client id="{5696D52C-6DB1-46CC-9DFF-67C224AFF77F}" v="33" dt="2019-10-07T16:24:07.642"/>
    <p1510:client id="{E8935127-351F-4B45-A21E-CAF1E5FFB046}" v="1285" dt="2019-10-07T15:53:55.5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541"/>
  </p:normalViewPr>
  <p:slideViewPr>
    <p:cSldViewPr snapToGrid="0" snapToObjects="1" showGuides="1">
      <p:cViewPr varScale="1">
        <p:scale>
          <a:sx n="159" d="100"/>
          <a:sy n="159" d="100"/>
        </p:scale>
        <p:origin x="720" y="184"/>
      </p:cViewPr>
      <p:guideLst>
        <p:guide orient="horz" pos="708"/>
        <p:guide pos="192"/>
        <p:guide pos="5496"/>
        <p:guide orient="horz" pos="11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33E4323-25AF-A94A-9CB5-CA0EB438CF17}"/>
              </a:ext>
            </a:extLst>
          </p:cNvPr>
          <p:cNvSpPr/>
          <p:nvPr userDrawn="1"/>
        </p:nvSpPr>
        <p:spPr>
          <a:xfrm>
            <a:off x="0" y="872116"/>
            <a:ext cx="4276009" cy="4271384"/>
          </a:xfrm>
          <a:prstGeom prst="rect">
            <a:avLst/>
          </a:prstGeom>
          <a:solidFill>
            <a:srgbClr val="0096DB"/>
          </a:solidFill>
          <a:ln>
            <a:noFill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20" dirty="0">
                <a:ln>
                  <a:noFill/>
                </a:ln>
                <a:solidFill>
                  <a:srgbClr val="008CC5"/>
                </a:solidFill>
              </a:rPr>
              <a:t> 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1A08C2D-8605-A641-9CF4-8FE0E373A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759" y="1629578"/>
            <a:ext cx="3346885" cy="1133232"/>
          </a:xfrm>
        </p:spPr>
        <p:txBody>
          <a:bodyPr tIns="0" bIns="0" anchor="t">
            <a:normAutofit/>
          </a:bodyPr>
          <a:lstStyle>
            <a:lvl1pPr algn="l">
              <a:lnSpc>
                <a:spcPts val="3096"/>
              </a:lnSpc>
              <a:defRPr sz="2800" b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07E426C7-FADC-504A-92CB-1438D033D7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59759" y="2977891"/>
            <a:ext cx="3260789" cy="1500187"/>
          </a:xfrm>
        </p:spPr>
        <p:txBody>
          <a:bodyPr lIns="0" tIns="0" rIns="0" bIns="0" anchor="t" anchorCtr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1pPr>
            <a:lvl2pPr marL="411476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52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0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3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56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3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07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919D69-4D3C-A840-BF54-9362969913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2020 American College of Chest Physicians.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E837657-2F26-0E4B-98BA-BF6093A66D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00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1_Custom Title and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8C52C8C-F460-D941-8DE7-6E98DBD71CB9}"/>
              </a:ext>
            </a:extLst>
          </p:cNvPr>
          <p:cNvSpPr/>
          <p:nvPr userDrawn="1"/>
        </p:nvSpPr>
        <p:spPr>
          <a:xfrm>
            <a:off x="0" y="104702"/>
            <a:ext cx="9144000" cy="5038798"/>
          </a:xfrm>
          <a:prstGeom prst="rect">
            <a:avLst/>
          </a:prstGeom>
          <a:solidFill>
            <a:srgbClr val="54585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80" y="224479"/>
            <a:ext cx="7886700" cy="60732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779153-D495-984E-9843-03C5FF9B992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39B1559-B36F-4C41-AB08-1A2A1ED9A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2020 American College of Chest Physicians.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DC5E82-5A97-794E-BE98-816796D151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234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2_Custom Title and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8C52C8C-F460-D941-8DE7-6E98DBD71CB9}"/>
              </a:ext>
            </a:extLst>
          </p:cNvPr>
          <p:cNvSpPr/>
          <p:nvPr userDrawn="1"/>
        </p:nvSpPr>
        <p:spPr>
          <a:xfrm>
            <a:off x="0" y="104702"/>
            <a:ext cx="9144000" cy="503879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80" y="224479"/>
            <a:ext cx="7886700" cy="60732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779153-D495-984E-9843-03C5FF9B992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39B1559-B36F-4C41-AB08-1A2A1ED9A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2020 American College of Chest Physicians.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DC5E82-5A97-794E-BE98-816796D151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773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Custo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DD9EE46-5A4D-594F-9B8F-E519B3B5CFCD}"/>
              </a:ext>
            </a:extLst>
          </p:cNvPr>
          <p:cNvSpPr/>
          <p:nvPr userDrawn="1"/>
        </p:nvSpPr>
        <p:spPr>
          <a:xfrm>
            <a:off x="0" y="104702"/>
            <a:ext cx="9144000" cy="5038798"/>
          </a:xfrm>
          <a:prstGeom prst="rect">
            <a:avLst/>
          </a:prstGeom>
          <a:solidFill>
            <a:srgbClr val="54585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DB2552-993E-1E4D-8B66-849CE003BF3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5FA6A6B-DDCD-F54F-991D-6216B60DAF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2020 American College of Chest Physicians.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C4A6EDE-3FA0-A74F-8F55-37644C15E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026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2_Custo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DD9EE46-5A4D-594F-9B8F-E519B3B5CFCD}"/>
              </a:ext>
            </a:extLst>
          </p:cNvPr>
          <p:cNvSpPr/>
          <p:nvPr userDrawn="1"/>
        </p:nvSpPr>
        <p:spPr>
          <a:xfrm>
            <a:off x="0" y="104702"/>
            <a:ext cx="9144000" cy="503879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DB2552-993E-1E4D-8B66-849CE003BF3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5FA6A6B-DDCD-F54F-991D-6216B60DAF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2020 American College of Chest Physicians.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C4A6EDE-3FA0-A74F-8F55-37644C15E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006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85850"/>
            <a:ext cx="3093080" cy="838200"/>
          </a:xfrm>
        </p:spPr>
        <p:txBody>
          <a:bodyPr tIns="0" anchor="t" anchorCtr="0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733" y="1085850"/>
            <a:ext cx="4629150" cy="365521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924050"/>
            <a:ext cx="2949178" cy="297913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5749DF0-B407-294A-BA73-ED860819A3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2020 American College of Chest Physicians.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F3D18E1-BCDD-8A4E-AB50-2B88E30975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84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70CC888-27C3-B442-9E19-AA81F01CBC4F}"/>
              </a:ext>
            </a:extLst>
          </p:cNvPr>
          <p:cNvSpPr/>
          <p:nvPr userDrawn="1"/>
        </p:nvSpPr>
        <p:spPr>
          <a:xfrm>
            <a:off x="4278834" y="873125"/>
            <a:ext cx="4865166" cy="42703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085849"/>
            <a:ext cx="3614689" cy="838201"/>
          </a:xfrm>
        </p:spPr>
        <p:txBody>
          <a:bodyPr tIns="0" bIns="0" anchor="t" anchorCtr="0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924051"/>
            <a:ext cx="3614688" cy="275265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CD3C274-73D4-8547-9587-8E7AE329A3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2020 American College of Chest Physicians.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279BB79-24DE-524F-AC05-84E983205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1DF6882B-1D5B-104F-8510-6E6A368881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22736" y="1085850"/>
            <a:ext cx="4378364" cy="35790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414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7E36A-1410-BC46-A9A5-009027D8C5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E5FFB6-4BDE-C54A-BAB1-567E8DCBF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A4EB6-07F9-4F44-8C91-E2B6C2C30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29557-BDD5-CD4B-800E-D65667019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2020 American College of Chest Physicians.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595AF-6702-694E-9A5D-630532AE4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38FE5-13C0-B149-9564-E9D2411C9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98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 anchorCtr="0"/>
          <a:lstStyle/>
          <a:p>
            <a:fld id="{316120F3-477D-CA49-8F89-EE7DC96DF2E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CB3E6F9-44CB-B043-96EA-54D67DC789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2595" y="1597822"/>
            <a:ext cx="8341112" cy="1102519"/>
          </a:xfrm>
        </p:spPr>
        <p:txBody>
          <a:bodyPr>
            <a:normAutofit/>
          </a:bodyPr>
          <a:lstStyle>
            <a:lvl1pPr algn="ctr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6F976B46-F2D6-AF4B-99E4-C33081AD7C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2595" y="2914650"/>
            <a:ext cx="8341112" cy="131445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A029A46F-C28E-A747-873D-E5C2D3FEA5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2020 American College of Chest Physicians.</a:t>
            </a:r>
          </a:p>
        </p:txBody>
      </p:sp>
    </p:spTree>
    <p:extLst>
      <p:ext uri="{BB962C8B-B14F-4D97-AF65-F5344CB8AC3E}">
        <p14:creationId xmlns:p14="http://schemas.microsoft.com/office/powerpoint/2010/main" val="24362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F5B5640-3FAD-084C-BB4F-2C1CA8A8F2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2020 American College of Chest Physicians.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2F141E4-8077-7948-A1A9-DC2C0EE4C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614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TWO content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1780" y="1924050"/>
            <a:ext cx="4082420" cy="276661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6918" y="1924050"/>
            <a:ext cx="4071610" cy="276661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5DFD607-2AD0-1141-A5FC-CE79FC2C29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2020 American College of Chest Physicians.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CFA10F-2326-2942-9B0E-89F3EE3025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585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85850"/>
            <a:ext cx="7886700" cy="60334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842760"/>
            <a:ext cx="4121096" cy="322232"/>
          </a:xfrm>
        </p:spPr>
        <p:txBody>
          <a:bodyPr anchor="t" anchorCtr="0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2297616"/>
            <a:ext cx="4121096" cy="244870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7137" y="1842760"/>
            <a:ext cx="4141392" cy="322232"/>
          </a:xfrm>
        </p:spPr>
        <p:txBody>
          <a:bodyPr anchor="t" anchorCtr="0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7137" y="2297616"/>
            <a:ext cx="4141392" cy="244870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F3193D25-3F48-3B48-9921-6AD841A3F9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2020 American College of Chest Physicians.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E23CACB-E28D-B546-BAE4-9120BB757A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405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 fo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55403-D0BD-AF46-A054-D37ACC3636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2020 American College of Chest Physicians.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BFEB5-F885-184E-A594-32F1B2B139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975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OG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F5BC950-276C-5E43-B781-3A03641B7D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85004" y="242468"/>
            <a:ext cx="1782981" cy="302511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5085405-2745-B14D-9185-FC9DDCAACF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2020 American College of Chest Physicians.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FC90C0E-DC4F-2548-A910-C27A72E3D6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28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ustom Title and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80" y="224479"/>
            <a:ext cx="7886700" cy="6073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779153-D495-984E-9843-03C5FF9B992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39B1559-B36F-4C41-AB08-1A2A1ED9A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2020 American College of Chest Physicians.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DC5E82-5A97-794E-BE98-816796D151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557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usto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0DB2552-993E-1E4D-8B66-849CE003BF3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"/>
            <a:ext cx="9144000" cy="104703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5FA6A6B-DDCD-F54F-991D-6216B60DAF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2020 American College of Chest Physicians.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C4A6EDE-3FA0-A74F-8F55-37644C15E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840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0896" y="1078992"/>
            <a:ext cx="8487632" cy="607322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79" y="1790700"/>
            <a:ext cx="8486749" cy="27428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1780" y="4767263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Copyright © 2020 American College of Chest Physicians.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41129" y="4767263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120F3-477D-CA49-8F89-EE7DC96DF2E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206153-AF43-3F43-86BE-B3737D5A2A13}"/>
              </a:ext>
            </a:extLst>
          </p:cNvPr>
          <p:cNvPicPr>
            <a:picLocks/>
          </p:cNvPicPr>
          <p:nvPr userDrawn="1"/>
        </p:nvPicPr>
        <p:blipFill rotWithShape="1">
          <a:blip r:embed="rId18"/>
          <a:srcRect r="531"/>
          <a:stretch/>
        </p:blipFill>
        <p:spPr>
          <a:xfrm>
            <a:off x="0" y="799900"/>
            <a:ext cx="9144000" cy="731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ABF9B6A-F49A-8744-964F-DB2BEEEE3C1A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7085004" y="242468"/>
            <a:ext cx="1782981" cy="302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76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6" r:id="rId2"/>
    <p:sldLayoutId id="2147483658" r:id="rId3"/>
    <p:sldLayoutId id="2147483660" r:id="rId4"/>
    <p:sldLayoutId id="2147483661" r:id="rId5"/>
    <p:sldLayoutId id="2147483667" r:id="rId6"/>
    <p:sldLayoutId id="2147483668" r:id="rId7"/>
    <p:sldLayoutId id="2147483662" r:id="rId8"/>
    <p:sldLayoutId id="2147483663" r:id="rId9"/>
    <p:sldLayoutId id="2147483669" r:id="rId10"/>
    <p:sldLayoutId id="2147483672" r:id="rId11"/>
    <p:sldLayoutId id="2147483670" r:id="rId12"/>
    <p:sldLayoutId id="2147483673" r:id="rId13"/>
    <p:sldLayoutId id="2147483664" r:id="rId14"/>
    <p:sldLayoutId id="2147483665" r:id="rId15"/>
    <p:sldLayoutId id="2147483671" r:id="rId1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54585A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34950" indent="-234950" algn="l" defTabSz="685800" rtl="0" eaLnBrk="1" latinLnBrk="0" hangingPunct="1">
        <a:lnSpc>
          <a:spcPts val="2600"/>
        </a:lnSpc>
        <a:spcBef>
          <a:spcPts val="600"/>
        </a:spcBef>
        <a:buClr>
          <a:srgbClr val="4698CB"/>
        </a:buClr>
        <a:buFont typeface="Wingdings" pitchFamily="2" charset="2"/>
        <a:buChar char="§"/>
        <a:tabLst/>
        <a:defRPr sz="1800" kern="120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5938" indent="-280988" algn="l" defTabSz="685800" rtl="0" eaLnBrk="1" latinLnBrk="0" hangingPunct="1">
        <a:lnSpc>
          <a:spcPts val="2600"/>
        </a:lnSpc>
        <a:spcBef>
          <a:spcPts val="600"/>
        </a:spcBef>
        <a:buClr>
          <a:srgbClr val="4698CB"/>
        </a:buClr>
        <a:buFont typeface="System Font Regular"/>
        <a:buChar char="-"/>
        <a:tabLst/>
        <a:defRPr sz="1800" kern="120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04863" indent="-288925" algn="l" defTabSz="685800" rtl="0" eaLnBrk="1" latinLnBrk="0" hangingPunct="1">
        <a:lnSpc>
          <a:spcPts val="2600"/>
        </a:lnSpc>
        <a:spcBef>
          <a:spcPts val="600"/>
        </a:spcBef>
        <a:buClr>
          <a:srgbClr val="4698CB"/>
        </a:buClr>
        <a:buSzPct val="90000"/>
        <a:buFont typeface="Lucida Grande" panose="020B0600040502020204" pitchFamily="34" charset="0"/>
        <a:buChar char="✓"/>
        <a:tabLst/>
        <a:defRPr sz="1800" kern="120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54585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84" userDrawn="1">
          <p15:clr>
            <a:srgbClr val="F26B43"/>
          </p15:clr>
        </p15:guide>
        <p15:guide id="2" pos="192" userDrawn="1">
          <p15:clr>
            <a:srgbClr val="F26B43"/>
          </p15:clr>
        </p15:guide>
        <p15:guide id="3" orient="horz" pos="1212" userDrawn="1">
          <p15:clr>
            <a:srgbClr val="F26B43"/>
          </p15:clr>
        </p15:guide>
        <p15:guide id="4" pos="55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DDE06-F176-164E-B3EB-DCCF8DC47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0C45A6-12AD-0E46-A7BA-359D7EE56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05555" y="1118095"/>
            <a:ext cx="3260789" cy="1500187"/>
          </a:xfrm>
        </p:spPr>
        <p:txBody>
          <a:bodyPr/>
          <a:lstStyle/>
          <a:p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  <a:p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54635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8E76F-7E58-F245-B2D3-15A460502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EC1B5-B87B-8042-BA7C-2FD710564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285750" indent="-285750"/>
            <a:endParaRPr lang="en-US" dirty="0"/>
          </a:p>
          <a:p>
            <a:pPr>
              <a:buFont typeface="Wingdings"/>
              <a:buChar char="§"/>
            </a:pPr>
            <a:endParaRPr lang="en-US" dirty="0"/>
          </a:p>
          <a:p>
            <a:pPr>
              <a:buFont typeface="Wingdings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517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0DE46785-976E-6D4C-A1D0-EA09DC52AF8A}" vid="{214969C1-569A-1D4C-BD36-02B05436AAA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0</Words>
  <Application>Microsoft Macintosh PowerPoint</Application>
  <PresentationFormat>On-screen Show (16:9)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Lucida Grande</vt:lpstr>
      <vt:lpstr>System Font Regular</vt:lpstr>
      <vt:lpstr>Verdana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Claudia Egresits</dc:creator>
  <cp:lastModifiedBy>Microsoft Office User</cp:lastModifiedBy>
  <cp:revision>176</cp:revision>
  <dcterms:created xsi:type="dcterms:W3CDTF">2019-04-08T16:27:28Z</dcterms:created>
  <dcterms:modified xsi:type="dcterms:W3CDTF">2020-02-13T17:32:15Z</dcterms:modified>
</cp:coreProperties>
</file>