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 id="2147483801" r:id="rId2"/>
  </p:sldMasterIdLst>
  <p:notesMasterIdLst>
    <p:notesMasterId r:id="rId31"/>
  </p:notesMasterIdLst>
  <p:sldIdLst>
    <p:sldId id="306" r:id="rId3"/>
    <p:sldId id="332" r:id="rId4"/>
    <p:sldId id="333" r:id="rId5"/>
    <p:sldId id="265" r:id="rId6"/>
    <p:sldId id="334" r:id="rId7"/>
    <p:sldId id="335" r:id="rId8"/>
    <p:sldId id="268" r:id="rId9"/>
    <p:sldId id="269" r:id="rId10"/>
    <p:sldId id="336" r:id="rId11"/>
    <p:sldId id="271" r:id="rId12"/>
    <p:sldId id="272" r:id="rId13"/>
    <p:sldId id="273" r:id="rId14"/>
    <p:sldId id="337" r:id="rId15"/>
    <p:sldId id="338" r:id="rId16"/>
    <p:sldId id="277" r:id="rId17"/>
    <p:sldId id="339" r:id="rId18"/>
    <p:sldId id="278" r:id="rId19"/>
    <p:sldId id="279" r:id="rId20"/>
    <p:sldId id="340" r:id="rId21"/>
    <p:sldId id="284" r:id="rId22"/>
    <p:sldId id="341" r:id="rId23"/>
    <p:sldId id="286" r:id="rId24"/>
    <p:sldId id="287" r:id="rId25"/>
    <p:sldId id="280" r:id="rId26"/>
    <p:sldId id="281" r:id="rId27"/>
    <p:sldId id="260" r:id="rId28"/>
    <p:sldId id="342"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71792" autoAdjust="0"/>
  </p:normalViewPr>
  <p:slideViewPr>
    <p:cSldViewPr snapToGrid="0" snapToObjects="1">
      <p:cViewPr varScale="1">
        <p:scale>
          <a:sx n="49" d="100"/>
          <a:sy n="49" d="100"/>
        </p:scale>
        <p:origin x="1156" y="-2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EC8C0-61D8-8745-8FD3-5677DCAF8BB6}" type="datetimeFigureOut">
              <a:rPr lang="en-US" smtClean="0"/>
              <a:t>7/16/2019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34722-CF3A-3942-99A6-A0B1953B79FA}" type="slidenum">
              <a:rPr lang="en-US" smtClean="0"/>
              <a:t>‹#›</a:t>
            </a:fld>
            <a:endParaRPr lang="en-US"/>
          </a:p>
        </p:txBody>
      </p:sp>
    </p:spTree>
    <p:extLst>
      <p:ext uri="{BB962C8B-B14F-4D97-AF65-F5344CB8AC3E}">
        <p14:creationId xmlns:p14="http://schemas.microsoft.com/office/powerpoint/2010/main" val="60282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34722-CF3A-3942-99A6-A0B1953B79FA}" type="slidenum">
              <a:rPr lang="en-US" smtClean="0"/>
              <a:t>3</a:t>
            </a:fld>
            <a:endParaRPr lang="en-US"/>
          </a:p>
        </p:txBody>
      </p:sp>
    </p:spTree>
    <p:extLst>
      <p:ext uri="{BB962C8B-B14F-4D97-AF65-F5344CB8AC3E}">
        <p14:creationId xmlns:p14="http://schemas.microsoft.com/office/powerpoint/2010/main" val="158028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18</a:t>
            </a:fld>
            <a:endParaRPr lang="en-US"/>
          </a:p>
        </p:txBody>
      </p:sp>
    </p:spTree>
    <p:extLst>
      <p:ext uri="{BB962C8B-B14F-4D97-AF65-F5344CB8AC3E}">
        <p14:creationId xmlns:p14="http://schemas.microsoft.com/office/powerpoint/2010/main" val="38302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19</a:t>
            </a:fld>
            <a:endParaRPr lang="en-US"/>
          </a:p>
        </p:txBody>
      </p:sp>
    </p:spTree>
    <p:extLst>
      <p:ext uri="{BB962C8B-B14F-4D97-AF65-F5344CB8AC3E}">
        <p14:creationId xmlns:p14="http://schemas.microsoft.com/office/powerpoint/2010/main" val="182287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22</a:t>
            </a:fld>
            <a:endParaRPr lang="en-US"/>
          </a:p>
        </p:txBody>
      </p:sp>
    </p:spTree>
    <p:extLst>
      <p:ext uri="{BB962C8B-B14F-4D97-AF65-F5344CB8AC3E}">
        <p14:creationId xmlns:p14="http://schemas.microsoft.com/office/powerpoint/2010/main" val="71629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34722-CF3A-3942-99A6-A0B1953B79FA}" type="slidenum">
              <a:rPr lang="en-US" smtClean="0"/>
              <a:t>27</a:t>
            </a:fld>
            <a:endParaRPr lang="en-US"/>
          </a:p>
        </p:txBody>
      </p:sp>
    </p:spTree>
    <p:extLst>
      <p:ext uri="{BB962C8B-B14F-4D97-AF65-F5344CB8AC3E}">
        <p14:creationId xmlns:p14="http://schemas.microsoft.com/office/powerpoint/2010/main" val="2512944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sp>
        <p:nvSpPr>
          <p:cNvPr id="2" name="Rectangle 1"/>
          <p:cNvSpPr/>
          <p:nvPr userDrawn="1"/>
        </p:nvSpPr>
        <p:spPr>
          <a:xfrm>
            <a:off x="1" y="1"/>
            <a:ext cx="12192003" cy="6858001"/>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2173" y="1770184"/>
            <a:ext cx="6507660" cy="3317632"/>
          </a:xfrm>
          <a:prstGeom prst="rect">
            <a:avLst/>
          </a:prstGeom>
        </p:spPr>
      </p:pic>
    </p:spTree>
    <p:extLst>
      <p:ext uri="{BB962C8B-B14F-4D97-AF65-F5344CB8AC3E}">
        <p14:creationId xmlns:p14="http://schemas.microsoft.com/office/powerpoint/2010/main" val="296705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for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E55403-D0BD-AF46-A054-D37ACC363656}"/>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9FBFEB5-F885-184E-A594-32F1B2B13963}"/>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11083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ustom LOGO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5BC950-276C-5E43-B781-3A03641B7DAD}"/>
              </a:ext>
            </a:extLst>
          </p:cNvPr>
          <p:cNvPicPr>
            <a:picLocks noChangeAspect="1"/>
          </p:cNvPicPr>
          <p:nvPr/>
        </p:nvPicPr>
        <p:blipFill>
          <a:blip r:embed="rId2"/>
          <a:stretch>
            <a:fillRect/>
          </a:stretch>
        </p:blipFill>
        <p:spPr>
          <a:xfrm>
            <a:off x="9446673" y="323291"/>
            <a:ext cx="2377308" cy="403348"/>
          </a:xfrm>
          <a:prstGeom prst="rect">
            <a:avLst/>
          </a:prstGeom>
        </p:spPr>
      </p:pic>
      <p:sp>
        <p:nvSpPr>
          <p:cNvPr id="11" name="Footer Placeholder 4">
            <a:extLst>
              <a:ext uri="{FF2B5EF4-FFF2-40B4-BE49-F238E27FC236}">
                <a16:creationId xmlns:a16="http://schemas.microsoft.com/office/drawing/2014/main" id="{D5085405-2745-B14D-9185-FC9DDCAACFAC}"/>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5FC90C0E-DC4F-2548-A910-C27A72E3D601}"/>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205958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Custom Title and Image/Chart">
    <p:spTree>
      <p:nvGrpSpPr>
        <p:cNvPr id="1" name=""/>
        <p:cNvGrpSpPr/>
        <p:nvPr/>
      </p:nvGrpSpPr>
      <p:grpSpPr>
        <a:xfrm>
          <a:off x="0" y="0"/>
          <a:ext cx="0" cy="0"/>
          <a:chOff x="0" y="0"/>
          <a:chExt cx="0" cy="0"/>
        </a:xfrm>
      </p:grpSpPr>
      <p:sp>
        <p:nvSpPr>
          <p:cNvPr id="2" name="Title 1"/>
          <p:cNvSpPr>
            <a:spLocks noGrp="1"/>
          </p:cNvSpPr>
          <p:nvPr>
            <p:ph type="title"/>
          </p:nvPr>
        </p:nvSpPr>
        <p:spPr>
          <a:xfrm>
            <a:off x="415707" y="299305"/>
            <a:ext cx="10515600" cy="809763"/>
          </a:xfrm>
        </p:spPr>
        <p:txBody>
          <a:bodyPr/>
          <a:lstStyle/>
          <a:p>
            <a:r>
              <a:rPr lang="en-US" smtClean="0"/>
              <a:t>Click to edit Master title style</a:t>
            </a:r>
            <a:endParaRPr lang="en-US" dirty="0"/>
          </a:p>
        </p:txBody>
      </p:sp>
      <p:pic>
        <p:nvPicPr>
          <p:cNvPr id="7" name="Picture 6">
            <a:extLst>
              <a:ext uri="{FF2B5EF4-FFF2-40B4-BE49-F238E27FC236}">
                <a16:creationId xmlns:a16="http://schemas.microsoft.com/office/drawing/2014/main" id="{83779153-D495-984E-9843-03C5FF9B9928}"/>
              </a:ext>
            </a:extLst>
          </p:cNvPr>
          <p:cNvPicPr>
            <a:picLocks/>
          </p:cNvPicPr>
          <p:nvPr/>
        </p:nvPicPr>
        <p:blipFill rotWithShape="1">
          <a:blip r:embed="rId2"/>
          <a:srcRect r="531"/>
          <a:stretch/>
        </p:blipFill>
        <p:spPr>
          <a:xfrm>
            <a:off x="0" y="-1"/>
            <a:ext cx="12192000" cy="139604"/>
          </a:xfrm>
          <a:prstGeom prst="rect">
            <a:avLst/>
          </a:prstGeom>
        </p:spPr>
      </p:pic>
      <p:sp>
        <p:nvSpPr>
          <p:cNvPr id="8" name="Footer Placeholder 4">
            <a:extLst>
              <a:ext uri="{FF2B5EF4-FFF2-40B4-BE49-F238E27FC236}">
                <a16:creationId xmlns:a16="http://schemas.microsoft.com/office/drawing/2014/main" id="{939B1559-B36F-4C41-AB08-1A2A1ED9A4D5}"/>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9" name="Slide Number Placeholder 5">
            <a:extLst>
              <a:ext uri="{FF2B5EF4-FFF2-40B4-BE49-F238E27FC236}">
                <a16:creationId xmlns:a16="http://schemas.microsoft.com/office/drawing/2014/main" id="{CBDC5E82-5A97-794E-BE98-816796D15129}"/>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3139959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Custom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DB2552-993E-1E4D-8B66-849CE003BF37}"/>
              </a:ext>
            </a:extLst>
          </p:cNvPr>
          <p:cNvPicPr>
            <a:picLocks/>
          </p:cNvPicPr>
          <p:nvPr/>
        </p:nvPicPr>
        <p:blipFill rotWithShape="1">
          <a:blip r:embed="rId2"/>
          <a:srcRect r="531"/>
          <a:stretch/>
        </p:blipFill>
        <p:spPr>
          <a:xfrm>
            <a:off x="0" y="-1"/>
            <a:ext cx="12192000" cy="139604"/>
          </a:xfrm>
          <a:prstGeom prst="rect">
            <a:avLst/>
          </a:prstGeom>
        </p:spPr>
      </p:pic>
      <p:sp>
        <p:nvSpPr>
          <p:cNvPr id="7" name="Footer Placeholder 4">
            <a:extLst>
              <a:ext uri="{FF2B5EF4-FFF2-40B4-BE49-F238E27FC236}">
                <a16:creationId xmlns:a16="http://schemas.microsoft.com/office/drawing/2014/main" id="{C5FA6A6B-DDCD-F54F-991D-6216B60DAF0D}"/>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8" name="Slide Number Placeholder 5">
            <a:extLst>
              <a:ext uri="{FF2B5EF4-FFF2-40B4-BE49-F238E27FC236}">
                <a16:creationId xmlns:a16="http://schemas.microsoft.com/office/drawing/2014/main" id="{BC4A6EDE-3FA0-A74F-8F55-37644C15E2A8}"/>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30605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1_Custom Title and Image/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52C8C-F460-D941-8DE7-6E98DBD71CB9}"/>
              </a:ext>
            </a:extLst>
          </p:cNvPr>
          <p:cNvSpPr/>
          <p:nvPr/>
        </p:nvSpPr>
        <p:spPr>
          <a:xfrm>
            <a:off x="0" y="139603"/>
            <a:ext cx="12192000" cy="6718397"/>
          </a:xfrm>
          <a:prstGeom prst="rect">
            <a:avLst/>
          </a:prstGeom>
          <a:solidFill>
            <a:srgbClr val="5458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415707" y="299305"/>
            <a:ext cx="10515600" cy="809763"/>
          </a:xfrm>
        </p:spPr>
        <p:txBody>
          <a:bodyPr/>
          <a:lstStyle>
            <a:lvl1pPr>
              <a:defRPr>
                <a:solidFill>
                  <a:schemeClr val="bg1"/>
                </a:solidFill>
              </a:defRPr>
            </a:lvl1pPr>
          </a:lstStyle>
          <a:p>
            <a:r>
              <a:rPr lang="en-US" smtClean="0"/>
              <a:t>Click to edit Master title style</a:t>
            </a:r>
            <a:endParaRPr lang="en-US" dirty="0"/>
          </a:p>
        </p:txBody>
      </p:sp>
      <p:pic>
        <p:nvPicPr>
          <p:cNvPr id="7" name="Picture 6">
            <a:extLst>
              <a:ext uri="{FF2B5EF4-FFF2-40B4-BE49-F238E27FC236}">
                <a16:creationId xmlns:a16="http://schemas.microsoft.com/office/drawing/2014/main" id="{83779153-D495-984E-9843-03C5FF9B9928}"/>
              </a:ext>
            </a:extLst>
          </p:cNvPr>
          <p:cNvPicPr>
            <a:picLocks/>
          </p:cNvPicPr>
          <p:nvPr/>
        </p:nvPicPr>
        <p:blipFill rotWithShape="1">
          <a:blip r:embed="rId2"/>
          <a:srcRect r="531"/>
          <a:stretch/>
        </p:blipFill>
        <p:spPr>
          <a:xfrm>
            <a:off x="0" y="-1"/>
            <a:ext cx="12192000" cy="139604"/>
          </a:xfrm>
          <a:prstGeom prst="rect">
            <a:avLst/>
          </a:prstGeom>
        </p:spPr>
      </p:pic>
      <p:sp>
        <p:nvSpPr>
          <p:cNvPr id="8" name="Footer Placeholder 4">
            <a:extLst>
              <a:ext uri="{FF2B5EF4-FFF2-40B4-BE49-F238E27FC236}">
                <a16:creationId xmlns:a16="http://schemas.microsoft.com/office/drawing/2014/main" id="{939B1559-B36F-4C41-AB08-1A2A1ED9A4D5}"/>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9" name="Slide Number Placeholder 5">
            <a:extLst>
              <a:ext uri="{FF2B5EF4-FFF2-40B4-BE49-F238E27FC236}">
                <a16:creationId xmlns:a16="http://schemas.microsoft.com/office/drawing/2014/main" id="{CBDC5E82-5A97-794E-BE98-816796D15129}"/>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bg1"/>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2913927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_Custom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D9EE46-5A4D-594F-9B8F-E519B3B5CFCD}"/>
              </a:ext>
            </a:extLst>
          </p:cNvPr>
          <p:cNvSpPr/>
          <p:nvPr/>
        </p:nvSpPr>
        <p:spPr>
          <a:xfrm>
            <a:off x="0" y="139603"/>
            <a:ext cx="12192000" cy="6718397"/>
          </a:xfrm>
          <a:prstGeom prst="rect">
            <a:avLst/>
          </a:prstGeom>
          <a:solidFill>
            <a:srgbClr val="5458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E0DB2552-993E-1E4D-8B66-849CE003BF37}"/>
              </a:ext>
            </a:extLst>
          </p:cNvPr>
          <p:cNvPicPr>
            <a:picLocks/>
          </p:cNvPicPr>
          <p:nvPr/>
        </p:nvPicPr>
        <p:blipFill rotWithShape="1">
          <a:blip r:embed="rId2"/>
          <a:srcRect r="531"/>
          <a:stretch/>
        </p:blipFill>
        <p:spPr>
          <a:xfrm>
            <a:off x="0" y="-1"/>
            <a:ext cx="12192000" cy="139604"/>
          </a:xfrm>
          <a:prstGeom prst="rect">
            <a:avLst/>
          </a:prstGeom>
        </p:spPr>
      </p:pic>
      <p:sp>
        <p:nvSpPr>
          <p:cNvPr id="7" name="Footer Placeholder 4">
            <a:extLst>
              <a:ext uri="{FF2B5EF4-FFF2-40B4-BE49-F238E27FC236}">
                <a16:creationId xmlns:a16="http://schemas.microsoft.com/office/drawing/2014/main" id="{C5FA6A6B-DDCD-F54F-991D-6216B60DAF0D}"/>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8" name="Slide Number Placeholder 5">
            <a:extLst>
              <a:ext uri="{FF2B5EF4-FFF2-40B4-BE49-F238E27FC236}">
                <a16:creationId xmlns:a16="http://schemas.microsoft.com/office/drawing/2014/main" id="{BC4A6EDE-3FA0-A74F-8F55-37644C15E2A8}"/>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bg1"/>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544251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1447800"/>
            <a:ext cx="4124107" cy="1117600"/>
          </a:xfrm>
        </p:spPr>
        <p:txBody>
          <a:bodyPr tIns="0" anchor="t" anchorCtr="0">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078311" y="1447801"/>
            <a:ext cx="6172200" cy="4873625"/>
          </a:xfrm>
        </p:spPr>
        <p:txBody>
          <a:bodyPr>
            <a:norm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06400" y="2565401"/>
            <a:ext cx="3932237" cy="3972180"/>
          </a:xfrm>
        </p:spPr>
        <p:txBody>
          <a:bodyPr>
            <a:normAutofit/>
          </a:bodyPr>
          <a:lstStyle>
            <a:lvl1pPr marL="0" indent="0">
              <a:buNone/>
              <a:defRPr sz="21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9" name="Footer Placeholder 4">
            <a:extLst>
              <a:ext uri="{FF2B5EF4-FFF2-40B4-BE49-F238E27FC236}">
                <a16:creationId xmlns:a16="http://schemas.microsoft.com/office/drawing/2014/main" id="{B5749DF0-B407-294A-BA73-ED860819A378}"/>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8F3D18E1-BCDD-8A4E-AB50-2B88E3097523}"/>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126917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0CC888-27C3-B442-9E19-AA81F01CBC4F}"/>
              </a:ext>
            </a:extLst>
          </p:cNvPr>
          <p:cNvSpPr/>
          <p:nvPr/>
        </p:nvSpPr>
        <p:spPr>
          <a:xfrm>
            <a:off x="5705112" y="1164167"/>
            <a:ext cx="6486888" cy="56938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406400" y="1447799"/>
            <a:ext cx="4819585" cy="1117601"/>
          </a:xfrm>
        </p:spPr>
        <p:txBody>
          <a:bodyPr tIns="0" bIns="0" anchor="t" anchorCtr="0"/>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2565401"/>
            <a:ext cx="4819584" cy="367020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9" name="Footer Placeholder 4">
            <a:extLst>
              <a:ext uri="{FF2B5EF4-FFF2-40B4-BE49-F238E27FC236}">
                <a16:creationId xmlns:a16="http://schemas.microsoft.com/office/drawing/2014/main" id="{ACD3C274-73D4-8547-9587-8E7AE329A3E0}"/>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6279BB79-24DE-524F-AC05-84E9832056FE}"/>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
        <p:nvSpPr>
          <p:cNvPr id="12" name="Picture Placeholder 2">
            <a:extLst>
              <a:ext uri="{FF2B5EF4-FFF2-40B4-BE49-F238E27FC236}">
                <a16:creationId xmlns:a16="http://schemas.microsoft.com/office/drawing/2014/main" id="{1DF6882B-1D5B-104F-8510-6E6A36888134}"/>
              </a:ext>
            </a:extLst>
          </p:cNvPr>
          <p:cNvSpPr>
            <a:spLocks noGrp="1"/>
          </p:cNvSpPr>
          <p:nvPr>
            <p:ph type="pic" idx="1"/>
          </p:nvPr>
        </p:nvSpPr>
        <p:spPr>
          <a:xfrm>
            <a:off x="5896981" y="1447800"/>
            <a:ext cx="5837819" cy="47720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Tree>
    <p:extLst>
      <p:ext uri="{BB962C8B-B14F-4D97-AF65-F5344CB8AC3E}">
        <p14:creationId xmlns:p14="http://schemas.microsoft.com/office/powerpoint/2010/main" val="8348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376" name="Shape 376"/>
          <p:cNvSpPr>
            <a:spLocks noGrp="1"/>
          </p:cNvSpPr>
          <p:nvPr>
            <p:ph type="title"/>
          </p:nvPr>
        </p:nvSpPr>
        <p:spPr>
          <a:xfrm>
            <a:off x="609601" y="694327"/>
            <a:ext cx="10972801" cy="905875"/>
          </a:xfrm>
          <a:prstGeom prst="rect">
            <a:avLst/>
          </a:prstGeom>
        </p:spPr>
        <p:txBody>
          <a:bodyPr lIns="243799" tIns="243799" rIns="243799" bIns="243799" anchor="t"/>
          <a:lstStyle>
            <a:lvl1pPr algn="l" defTabSz="609585">
              <a:lnSpc>
                <a:spcPct val="80000"/>
              </a:lnSpc>
              <a:defRPr sz="3700" cap="all">
                <a:solidFill>
                  <a:srgbClr val="474346"/>
                </a:solidFill>
                <a:latin typeface="Arial Black"/>
                <a:ea typeface="Arial Black"/>
                <a:cs typeface="Arial Black"/>
                <a:sym typeface="Arial Black"/>
              </a:defRPr>
            </a:lvl1pPr>
          </a:lstStyle>
          <a:p>
            <a:r>
              <a:t>Title Text</a:t>
            </a:r>
          </a:p>
        </p:txBody>
      </p:sp>
      <p:sp>
        <p:nvSpPr>
          <p:cNvPr id="377" name="Shape 377"/>
          <p:cNvSpPr>
            <a:spLocks noGrp="1"/>
          </p:cNvSpPr>
          <p:nvPr>
            <p:ph type="body" idx="1"/>
          </p:nvPr>
        </p:nvSpPr>
        <p:spPr>
          <a:xfrm>
            <a:off x="609601" y="1600201"/>
            <a:ext cx="10972801" cy="4967575"/>
          </a:xfrm>
          <a:prstGeom prst="rect">
            <a:avLst/>
          </a:prstGeom>
        </p:spPr>
        <p:txBody>
          <a:bodyPr lIns="243799" tIns="243799" rIns="243799" bIns="243799" anchor="t"/>
          <a:lstStyle>
            <a:lvl1pPr marL="306910" indent="-306910" defTabSz="609585">
              <a:spcBef>
                <a:spcPts val="0"/>
              </a:spcBef>
              <a:buSzPct val="100000"/>
              <a:buFont typeface="Arial"/>
              <a:defRPr sz="3200">
                <a:solidFill>
                  <a:srgbClr val="939598"/>
                </a:solidFill>
                <a:latin typeface="Arial"/>
                <a:ea typeface="Arial"/>
                <a:cs typeface="Arial"/>
                <a:sym typeface="Arial"/>
              </a:defRPr>
            </a:lvl1pPr>
            <a:lvl2pPr marL="565930" indent="-450839" defTabSz="609585">
              <a:spcBef>
                <a:spcPts val="0"/>
              </a:spcBef>
              <a:buSzPct val="100000"/>
              <a:buFont typeface="Arial"/>
              <a:buChar char="–"/>
              <a:defRPr sz="3200">
                <a:solidFill>
                  <a:srgbClr val="939598"/>
                </a:solidFill>
                <a:latin typeface="Arial"/>
                <a:ea typeface="Arial"/>
                <a:cs typeface="Arial"/>
                <a:sym typeface="Arial"/>
              </a:defRPr>
            </a:lvl2pPr>
            <a:lvl3pPr marL="675730" indent="-391574" defTabSz="609585">
              <a:spcBef>
                <a:spcPts val="0"/>
              </a:spcBef>
              <a:buSzPct val="100000"/>
              <a:buFont typeface="Arial"/>
              <a:defRPr sz="3200">
                <a:solidFill>
                  <a:srgbClr val="939598"/>
                </a:solidFill>
                <a:latin typeface="Arial"/>
                <a:ea typeface="Arial"/>
                <a:cs typeface="Arial"/>
                <a:sym typeface="Arial"/>
              </a:defRPr>
            </a:lvl3pPr>
            <a:lvl4pPr marL="879718" indent="-448722" defTabSz="609585">
              <a:spcBef>
                <a:spcPts val="0"/>
              </a:spcBef>
              <a:buSzPct val="100000"/>
              <a:buFont typeface="Arial"/>
              <a:buChar char="–"/>
              <a:defRPr sz="3200">
                <a:solidFill>
                  <a:srgbClr val="939598"/>
                </a:solidFill>
                <a:latin typeface="Arial"/>
                <a:ea typeface="Arial"/>
                <a:cs typeface="Arial"/>
                <a:sym typeface="Arial"/>
              </a:defRPr>
            </a:lvl4pPr>
            <a:lvl5pPr marL="1280128" indent="-365751" defTabSz="609585">
              <a:spcBef>
                <a:spcPts val="0"/>
              </a:spcBef>
              <a:buSzPct val="100000"/>
              <a:buFont typeface="Arial"/>
              <a:buChar char="»"/>
              <a:defRPr sz="3200">
                <a:solidFill>
                  <a:srgbClr val="93959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78" name="Shape 378"/>
          <p:cNvSpPr>
            <a:spLocks noGrp="1"/>
          </p:cNvSpPr>
          <p:nvPr>
            <p:ph type="sldNum" sz="quarter" idx="2"/>
          </p:nvPr>
        </p:nvSpPr>
        <p:spPr>
          <a:xfrm>
            <a:off x="11777494" y="6418097"/>
            <a:ext cx="363161" cy="354777"/>
          </a:xfrm>
          <a:prstGeom prst="rect">
            <a:avLst/>
          </a:prstGeom>
        </p:spPr>
        <p:txBody>
          <a:bodyPr lIns="243799" tIns="243799" rIns="243799" bIns="243799" anchor="ctr"/>
          <a:lstStyle>
            <a:lvl1pPr algn="r" defTabSz="609585">
              <a:defRPr sz="800">
                <a:solidFill>
                  <a:srgbClr val="939598"/>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040213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7DE6A48-BD34-9247-8CD2-A207D07E22B4}" type="datetime1">
              <a:rPr lang="en-US"/>
              <a:pPr/>
              <a:t>7/16/2019</a:t>
            </a:fld>
            <a:endParaRPr lang="en-US"/>
          </a:p>
        </p:txBody>
      </p:sp>
      <p:sp>
        <p:nvSpPr>
          <p:cNvPr id="6" name="Slide Number Placeholder 5"/>
          <p:cNvSpPr>
            <a:spLocks noGrp="1"/>
          </p:cNvSpPr>
          <p:nvPr>
            <p:ph type="sldNum" sz="quarter" idx="12"/>
          </p:nvPr>
        </p:nvSpPr>
        <p:spPr/>
        <p:txBody>
          <a:bodyPr/>
          <a:lstStyle>
            <a:lvl1pPr>
              <a:defRPr/>
            </a:lvl1pPr>
          </a:lstStyle>
          <a:p>
            <a:fld id="{02941447-81A8-E34A-8E29-11F044513D7E}" type="slidenum">
              <a:rPr lang="en-US"/>
              <a:pPr/>
              <a:t>‹#›</a:t>
            </a:fld>
            <a:endParaRPr lang="en-US"/>
          </a:p>
        </p:txBody>
      </p:sp>
      <p:sp>
        <p:nvSpPr>
          <p:cNvPr id="7"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789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42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122363"/>
            <a:ext cx="10515600" cy="1265237"/>
          </a:xfrm>
          <a:prstGeom prst="rect">
            <a:avLst/>
          </a:prstGeom>
        </p:spPr>
        <p:txBody>
          <a:bodyPr anchor="t">
            <a:noAutofit/>
          </a:bodyPr>
          <a:lstStyle>
            <a:lvl1pPr algn="l">
              <a:defRPr sz="7200" spc="-200"/>
            </a:lvl1pPr>
          </a:lstStyle>
          <a:p>
            <a:r>
              <a:rPr lang="en-US" dirty="0"/>
              <a:t>Click to edit master title style</a:t>
            </a:r>
          </a:p>
        </p:txBody>
      </p:sp>
      <p:sp>
        <p:nvSpPr>
          <p:cNvPr id="3" name="Subtitle 2"/>
          <p:cNvSpPr>
            <a:spLocks noGrp="1"/>
          </p:cNvSpPr>
          <p:nvPr>
            <p:ph type="subTitle" idx="1"/>
          </p:nvPr>
        </p:nvSpPr>
        <p:spPr>
          <a:xfrm>
            <a:off x="838200" y="2387600"/>
            <a:ext cx="10515600" cy="1655763"/>
          </a:xfrm>
          <a:prstGeom prst="rect">
            <a:avLst/>
          </a:prstGeom>
        </p:spPr>
        <p:txBody>
          <a:bodyPr>
            <a:normAutofit/>
          </a:bodyPr>
          <a:lstStyle>
            <a:lvl1pPr marL="0" indent="0" algn="l">
              <a:buNone/>
              <a:defRPr sz="2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407749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3580" y="4022909"/>
            <a:ext cx="8484840" cy="2327092"/>
          </a:xfrm>
          <a:prstGeom prst="rect">
            <a:avLst/>
          </a:prstGeom>
        </p:spPr>
        <p:txBody>
          <a:bodyPr anchor="t"/>
          <a:lstStyle>
            <a:lvl1pPr algn="ctr">
              <a:defRPr sz="11733">
                <a:solidFill>
                  <a:schemeClr val="tx2"/>
                </a:solidFill>
                <a:latin typeface="Arial Narrow" panose="020B0606020202030204" pitchFamily="34" charset="0"/>
              </a:defRPr>
            </a:lvl1pPr>
          </a:lstStyle>
          <a:p>
            <a:r>
              <a:rPr lang="en-US" dirty="0"/>
              <a:t>statement page</a:t>
            </a:r>
          </a:p>
        </p:txBody>
      </p:sp>
      <p:sp>
        <p:nvSpPr>
          <p:cNvPr id="5" name="Text Placeholder 23"/>
          <p:cNvSpPr>
            <a:spLocks noGrp="1"/>
          </p:cNvSpPr>
          <p:nvPr>
            <p:ph type="body" sz="quarter" idx="10" hasCustomPrompt="1"/>
          </p:nvPr>
        </p:nvSpPr>
        <p:spPr>
          <a:xfrm>
            <a:off x="784733" y="3648569"/>
            <a:ext cx="3838067" cy="408801"/>
          </a:xfrm>
          <a:prstGeom prst="rect">
            <a:avLst/>
          </a:prstGeom>
        </p:spPr>
        <p:txBody>
          <a:bodyPr lIns="0" rIns="0" anchor="ctr">
            <a:noAutofit/>
          </a:bodyPr>
          <a:lstStyle>
            <a:lvl1pPr marL="0" indent="0">
              <a:buNone/>
              <a:defRPr sz="2400" b="0">
                <a:solidFill>
                  <a:schemeClr val="tx2"/>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dirty="0"/>
              <a:t>Would you like another</a:t>
            </a:r>
          </a:p>
        </p:txBody>
      </p:sp>
    </p:spTree>
    <p:extLst>
      <p:ext uri="{BB962C8B-B14F-4D97-AF65-F5344CB8AC3E}">
        <p14:creationId xmlns:p14="http://schemas.microsoft.com/office/powerpoint/2010/main" val="357678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3E4323-25AF-A94A-9CB5-CA0EB438CF17}"/>
              </a:ext>
            </a:extLst>
          </p:cNvPr>
          <p:cNvSpPr/>
          <p:nvPr/>
        </p:nvSpPr>
        <p:spPr>
          <a:xfrm>
            <a:off x="1" y="1162821"/>
            <a:ext cx="5701345" cy="5695179"/>
          </a:xfrm>
          <a:prstGeom prst="rect">
            <a:avLst/>
          </a:prstGeom>
          <a:solidFill>
            <a:srgbClr val="0096DB"/>
          </a:solidFill>
          <a:ln>
            <a:noFill/>
          </a:ln>
        </p:spPr>
        <p:style>
          <a:lnRef idx="3">
            <a:schemeClr val="lt1"/>
          </a:lnRef>
          <a:fillRef idx="1">
            <a:schemeClr val="dk1"/>
          </a:fillRef>
          <a:effectRef idx="1">
            <a:schemeClr val="dk1"/>
          </a:effectRef>
          <a:fontRef idx="minor">
            <a:schemeClr val="lt1"/>
          </a:fontRef>
        </p:style>
        <p:txBody>
          <a:bodyPr rtlCol="0" anchor="ctr"/>
          <a:lstStyle/>
          <a:p>
            <a:pPr algn="ctr"/>
            <a:r>
              <a:rPr lang="en-US" sz="2160" dirty="0">
                <a:ln>
                  <a:noFill/>
                </a:ln>
                <a:solidFill>
                  <a:srgbClr val="008CC5"/>
                </a:solidFill>
              </a:rPr>
              <a:t>  </a:t>
            </a:r>
          </a:p>
        </p:txBody>
      </p:sp>
      <p:sp>
        <p:nvSpPr>
          <p:cNvPr id="10" name="Title 1">
            <a:extLst>
              <a:ext uri="{FF2B5EF4-FFF2-40B4-BE49-F238E27FC236}">
                <a16:creationId xmlns:a16="http://schemas.microsoft.com/office/drawing/2014/main" id="{01A08C2D-8605-A641-9CF4-8FE0E373A342}"/>
              </a:ext>
            </a:extLst>
          </p:cNvPr>
          <p:cNvSpPr>
            <a:spLocks noGrp="1"/>
          </p:cNvSpPr>
          <p:nvPr>
            <p:ph type="title"/>
          </p:nvPr>
        </p:nvSpPr>
        <p:spPr>
          <a:xfrm>
            <a:off x="613013" y="2172771"/>
            <a:ext cx="4462513" cy="1510976"/>
          </a:xfrm>
        </p:spPr>
        <p:txBody>
          <a:bodyPr tIns="0" bIns="0" anchor="t">
            <a:normAutofit/>
          </a:bodyPr>
          <a:lstStyle>
            <a:lvl1pPr algn="l">
              <a:lnSpc>
                <a:spcPts val="4128"/>
              </a:lnSpc>
              <a:defRPr sz="3733" b="0" cap="none">
                <a:solidFill>
                  <a:schemeClr val="bg1"/>
                </a:solidFill>
              </a:defRPr>
            </a:lvl1pPr>
          </a:lstStyle>
          <a:p>
            <a:r>
              <a:rPr lang="en-US" smtClean="0"/>
              <a:t>Click to edit Master title style</a:t>
            </a:r>
            <a:endParaRPr lang="en-US" dirty="0"/>
          </a:p>
        </p:txBody>
      </p:sp>
      <p:sp>
        <p:nvSpPr>
          <p:cNvPr id="11" name="Text Placeholder 2">
            <a:extLst>
              <a:ext uri="{FF2B5EF4-FFF2-40B4-BE49-F238E27FC236}">
                <a16:creationId xmlns:a16="http://schemas.microsoft.com/office/drawing/2014/main" id="{07E426C7-FADC-504A-92CB-1438D033D76A}"/>
              </a:ext>
            </a:extLst>
          </p:cNvPr>
          <p:cNvSpPr>
            <a:spLocks noGrp="1"/>
          </p:cNvSpPr>
          <p:nvPr>
            <p:ph type="body" idx="1" hasCustomPrompt="1"/>
          </p:nvPr>
        </p:nvSpPr>
        <p:spPr>
          <a:xfrm>
            <a:off x="613013" y="3970522"/>
            <a:ext cx="4347719" cy="2000249"/>
          </a:xfrm>
        </p:spPr>
        <p:txBody>
          <a:bodyPr lIns="0" tIns="0" rIns="0" bIns="0" anchor="t" anchorCtr="0">
            <a:normAutofit/>
          </a:bodyPr>
          <a:lstStyle>
            <a:lvl1pPr marL="0" indent="0">
              <a:spcBef>
                <a:spcPts val="0"/>
              </a:spcBef>
              <a:spcAft>
                <a:spcPts val="0"/>
              </a:spcAft>
              <a:buNone/>
              <a:defRPr sz="2400">
                <a:solidFill>
                  <a:schemeClr val="bg1"/>
                </a:solidFill>
              </a:defRPr>
            </a:lvl1pPr>
            <a:lvl2pPr marL="548621" indent="0">
              <a:buNone/>
              <a:defRPr sz="2160">
                <a:solidFill>
                  <a:schemeClr val="tx1">
                    <a:tint val="75000"/>
                  </a:schemeClr>
                </a:solidFill>
              </a:defRPr>
            </a:lvl2pPr>
            <a:lvl3pPr marL="1097242" indent="0">
              <a:buNone/>
              <a:defRPr sz="1920">
                <a:solidFill>
                  <a:schemeClr val="tx1">
                    <a:tint val="75000"/>
                  </a:schemeClr>
                </a:solidFill>
              </a:defRPr>
            </a:lvl3pPr>
            <a:lvl4pPr marL="1645863" indent="0">
              <a:buNone/>
              <a:defRPr sz="1680">
                <a:solidFill>
                  <a:schemeClr val="tx1">
                    <a:tint val="75000"/>
                  </a:schemeClr>
                </a:solidFill>
              </a:defRPr>
            </a:lvl4pPr>
            <a:lvl5pPr marL="2194484" indent="0">
              <a:buNone/>
              <a:defRPr sz="1680">
                <a:solidFill>
                  <a:schemeClr val="tx1">
                    <a:tint val="75000"/>
                  </a:schemeClr>
                </a:solidFill>
              </a:defRPr>
            </a:lvl5pPr>
            <a:lvl6pPr marL="2743105" indent="0">
              <a:buNone/>
              <a:defRPr sz="1680">
                <a:solidFill>
                  <a:schemeClr val="tx1">
                    <a:tint val="75000"/>
                  </a:schemeClr>
                </a:solidFill>
              </a:defRPr>
            </a:lvl6pPr>
            <a:lvl7pPr marL="3291726" indent="0">
              <a:buNone/>
              <a:defRPr sz="1680">
                <a:solidFill>
                  <a:schemeClr val="tx1">
                    <a:tint val="75000"/>
                  </a:schemeClr>
                </a:solidFill>
              </a:defRPr>
            </a:lvl7pPr>
            <a:lvl8pPr marL="3840345" indent="0">
              <a:buNone/>
              <a:defRPr sz="1680">
                <a:solidFill>
                  <a:schemeClr val="tx1">
                    <a:tint val="75000"/>
                  </a:schemeClr>
                </a:solidFill>
              </a:defRPr>
            </a:lvl8pPr>
            <a:lvl9pPr marL="4388966" indent="0">
              <a:buNone/>
              <a:defRPr sz="1680">
                <a:solidFill>
                  <a:schemeClr val="tx1">
                    <a:tint val="75000"/>
                  </a:schemeClr>
                </a:solidFill>
              </a:defRPr>
            </a:lvl9pPr>
          </a:lstStyle>
          <a:p>
            <a:pPr lvl="0"/>
            <a:r>
              <a:rPr lang="en-US" dirty="0"/>
              <a:t>Click to edit Master text styles</a:t>
            </a:r>
          </a:p>
        </p:txBody>
      </p:sp>
      <p:sp>
        <p:nvSpPr>
          <p:cNvPr id="12" name="Footer Placeholder 4">
            <a:extLst>
              <a:ext uri="{FF2B5EF4-FFF2-40B4-BE49-F238E27FC236}">
                <a16:creationId xmlns:a16="http://schemas.microsoft.com/office/drawing/2014/main" id="{B3919D69-4D3C-A840-BF54-93629699137D}"/>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8E837657-2F26-0E4B-98BA-BF6093A66DD7}"/>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235791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chor="b" anchorCtr="0"/>
          <a:lstStyle/>
          <a:p>
            <a:fld id="{642587DE-619F-104E-8984-E909C79D4B2D}" type="slidenum">
              <a:rPr lang="en-US" smtClean="0"/>
              <a:t>‹#›</a:t>
            </a:fld>
            <a:endParaRPr lang="en-US"/>
          </a:p>
        </p:txBody>
      </p:sp>
      <p:sp>
        <p:nvSpPr>
          <p:cNvPr id="9" name="Title 1">
            <a:extLst>
              <a:ext uri="{FF2B5EF4-FFF2-40B4-BE49-F238E27FC236}">
                <a16:creationId xmlns:a16="http://schemas.microsoft.com/office/drawing/2014/main" id="{CCB3E6F9-44CB-B043-96EA-54D67DC78962}"/>
              </a:ext>
            </a:extLst>
          </p:cNvPr>
          <p:cNvSpPr>
            <a:spLocks noGrp="1"/>
          </p:cNvSpPr>
          <p:nvPr>
            <p:ph type="ctrTitle"/>
          </p:nvPr>
        </p:nvSpPr>
        <p:spPr>
          <a:xfrm>
            <a:off x="550126" y="2130430"/>
            <a:ext cx="11121483" cy="1470025"/>
          </a:xfrm>
        </p:spPr>
        <p:txBody>
          <a:bodyPr>
            <a:normAutofit/>
          </a:bodyPr>
          <a:lstStyle>
            <a:lvl1pPr algn="ctr">
              <a:defRPr sz="3733"/>
            </a:lvl1pPr>
          </a:lstStyle>
          <a:p>
            <a:r>
              <a:rPr lang="en-US" smtClean="0"/>
              <a:t>Click to edit Master title style</a:t>
            </a:r>
            <a:endParaRPr lang="en-US" dirty="0"/>
          </a:p>
        </p:txBody>
      </p:sp>
      <p:sp>
        <p:nvSpPr>
          <p:cNvPr id="10" name="Subtitle 2">
            <a:extLst>
              <a:ext uri="{FF2B5EF4-FFF2-40B4-BE49-F238E27FC236}">
                <a16:creationId xmlns:a16="http://schemas.microsoft.com/office/drawing/2014/main" id="{6F976B46-F2D6-AF4B-99E4-C33081AD7CAA}"/>
              </a:ext>
            </a:extLst>
          </p:cNvPr>
          <p:cNvSpPr>
            <a:spLocks noGrp="1"/>
          </p:cNvSpPr>
          <p:nvPr>
            <p:ph type="subTitle" idx="1"/>
          </p:nvPr>
        </p:nvSpPr>
        <p:spPr>
          <a:xfrm>
            <a:off x="550126" y="3886200"/>
            <a:ext cx="11121483" cy="1752600"/>
          </a:xfrm>
        </p:spPr>
        <p:txBody>
          <a:bodyPr>
            <a:normAutofit/>
          </a:bodyPr>
          <a:lstStyle>
            <a:lvl1pPr marL="0" indent="0" algn="ctr">
              <a:buNone/>
              <a:defRPr sz="2400">
                <a:solidFill>
                  <a:schemeClr val="tx1">
                    <a:tint val="75000"/>
                  </a:schemeClr>
                </a:solidFill>
              </a:defRPr>
            </a:lvl1pPr>
            <a:lvl2pPr marL="548621" indent="0" algn="ctr">
              <a:buNone/>
              <a:defRPr>
                <a:solidFill>
                  <a:schemeClr val="tx1">
                    <a:tint val="75000"/>
                  </a:schemeClr>
                </a:solidFill>
              </a:defRPr>
            </a:lvl2pPr>
            <a:lvl3pPr marL="1097242" indent="0" algn="ctr">
              <a:buNone/>
              <a:defRPr>
                <a:solidFill>
                  <a:schemeClr val="tx1">
                    <a:tint val="75000"/>
                  </a:schemeClr>
                </a:solidFill>
              </a:defRPr>
            </a:lvl3pPr>
            <a:lvl4pPr marL="1645863" indent="0" algn="ctr">
              <a:buNone/>
              <a:defRPr>
                <a:solidFill>
                  <a:schemeClr val="tx1">
                    <a:tint val="75000"/>
                  </a:schemeClr>
                </a:solidFill>
              </a:defRPr>
            </a:lvl4pPr>
            <a:lvl5pPr marL="2194484" indent="0" algn="ctr">
              <a:buNone/>
              <a:defRPr>
                <a:solidFill>
                  <a:schemeClr val="tx1">
                    <a:tint val="75000"/>
                  </a:schemeClr>
                </a:solidFill>
              </a:defRPr>
            </a:lvl5pPr>
            <a:lvl6pPr marL="2743105" indent="0" algn="ctr">
              <a:buNone/>
              <a:defRPr>
                <a:solidFill>
                  <a:schemeClr val="tx1">
                    <a:tint val="75000"/>
                  </a:schemeClr>
                </a:solidFill>
              </a:defRPr>
            </a:lvl6pPr>
            <a:lvl7pPr marL="3291726" indent="0" algn="ctr">
              <a:buNone/>
              <a:defRPr>
                <a:solidFill>
                  <a:schemeClr val="tx1">
                    <a:tint val="75000"/>
                  </a:schemeClr>
                </a:solidFill>
              </a:defRPr>
            </a:lvl7pPr>
            <a:lvl8pPr marL="3840345" indent="0" algn="ctr">
              <a:buNone/>
              <a:defRPr>
                <a:solidFill>
                  <a:schemeClr val="tx1">
                    <a:tint val="75000"/>
                  </a:schemeClr>
                </a:solidFill>
              </a:defRPr>
            </a:lvl8pPr>
            <a:lvl9pPr marL="4388966"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4">
            <a:extLst>
              <a:ext uri="{FF2B5EF4-FFF2-40B4-BE49-F238E27FC236}">
                <a16:creationId xmlns:a16="http://schemas.microsoft.com/office/drawing/2014/main" id="{A029A46F-C28E-A747-873D-E5C2D3FEA55F}"/>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70668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p:txBody>
      </p:sp>
      <p:sp>
        <p:nvSpPr>
          <p:cNvPr id="9" name="Footer Placeholder 4">
            <a:extLst>
              <a:ext uri="{FF2B5EF4-FFF2-40B4-BE49-F238E27FC236}">
                <a16:creationId xmlns:a16="http://schemas.microsoft.com/office/drawing/2014/main" id="{3F5B5640-3FAD-084C-BB4F-2C1CA8A8F26C}"/>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82F141E4-8077-7948-A1A9-DC2C0EE4CEB9}"/>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325203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WO content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5706" y="2565401"/>
            <a:ext cx="5443227" cy="3688817"/>
          </a:xfrm>
        </p:spPr>
        <p:txBody>
          <a:body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302558" y="2565401"/>
            <a:ext cx="5428813" cy="3688817"/>
          </a:xfrm>
        </p:spPr>
        <p:txBody>
          <a:bodyPr/>
          <a:lstStyle/>
          <a:p>
            <a:pPr lvl="0"/>
            <a:r>
              <a:rPr lang="en-US" smtClean="0"/>
              <a:t>Edit Master text styles</a:t>
            </a:r>
          </a:p>
          <a:p>
            <a:pPr lvl="1"/>
            <a:r>
              <a:rPr lang="en-US" smtClean="0"/>
              <a:t>Second level</a:t>
            </a:r>
          </a:p>
          <a:p>
            <a:pPr lvl="2"/>
            <a:r>
              <a:rPr lang="en-US" smtClean="0"/>
              <a:t>Third level</a:t>
            </a:r>
          </a:p>
        </p:txBody>
      </p:sp>
      <p:sp>
        <p:nvSpPr>
          <p:cNvPr id="9" name="Footer Placeholder 4">
            <a:extLst>
              <a:ext uri="{FF2B5EF4-FFF2-40B4-BE49-F238E27FC236}">
                <a16:creationId xmlns:a16="http://schemas.microsoft.com/office/drawing/2014/main" id="{05DFD607-2AD0-1141-A5FC-CE79FC2C293F}"/>
              </a:ext>
            </a:extLst>
          </p:cNvPr>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EACFA10F-2326-2942-9B0E-89F3EE3025FD}"/>
              </a:ext>
            </a:extLst>
          </p:cNvPr>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25655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1447801"/>
            <a:ext cx="10515600" cy="8044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06400" y="2457013"/>
            <a:ext cx="5494795" cy="429643"/>
          </a:xfrm>
        </p:spPr>
        <p:txBody>
          <a:bodyPr anchor="t" anchorCtr="0"/>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406400" y="3063488"/>
            <a:ext cx="5494795" cy="3264944"/>
          </a:xfrm>
        </p:spPr>
        <p:txBody>
          <a:body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6209516" y="2457013"/>
            <a:ext cx="5521856" cy="429643"/>
          </a:xfrm>
        </p:spPr>
        <p:txBody>
          <a:bodyPr anchor="t" anchorCtr="0"/>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9516" y="3063488"/>
            <a:ext cx="5521856" cy="3264944"/>
          </a:xfrm>
        </p:spPr>
        <p:txBody>
          <a:bodyPr/>
          <a:lstStyle/>
          <a:p>
            <a:pPr lvl="0"/>
            <a:r>
              <a:rPr lang="en-US" smtClean="0"/>
              <a:t>Edit Master text styles</a:t>
            </a:r>
          </a:p>
          <a:p>
            <a:pPr lvl="1"/>
            <a:r>
              <a:rPr lang="en-US" smtClean="0"/>
              <a:t>Second level</a:t>
            </a:r>
          </a:p>
          <a:p>
            <a:pPr lvl="2"/>
            <a:r>
              <a:rPr lang="en-US" smtClean="0"/>
              <a:t>Third level</a:t>
            </a:r>
          </a:p>
        </p:txBody>
      </p:sp>
      <p:sp>
        <p:nvSpPr>
          <p:cNvPr id="11" name="Footer Placeholder 4">
            <a:extLst>
              <a:ext uri="{FF2B5EF4-FFF2-40B4-BE49-F238E27FC236}">
                <a16:creationId xmlns:a16="http://schemas.microsoft.com/office/drawing/2014/main" id="{F3193D25-3F48-3B48-9921-6AD841A3F92E}"/>
              </a:ext>
            </a:extLst>
          </p:cNvPr>
          <p:cNvSpPr>
            <a:spLocks noGrp="1"/>
          </p:cNvSpPr>
          <p:nvPr>
            <p:ph type="ftr" sz="quarter" idx="10"/>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FE23CACB-E28D-B546-BAE4-9120BB757A81}"/>
              </a:ext>
            </a:extLst>
          </p:cNvPr>
          <p:cNvSpPr>
            <a:spLocks noGrp="1"/>
          </p:cNvSpPr>
          <p:nvPr>
            <p:ph type="sldNum" sz="quarter" idx="11"/>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spTree>
    <p:extLst>
      <p:ext uri="{BB962C8B-B14F-4D97-AF65-F5344CB8AC3E}">
        <p14:creationId xmlns:p14="http://schemas.microsoft.com/office/powerpoint/2010/main" val="1241307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3.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2.jpe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44439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txStyles>
    <p:titleStyle>
      <a:lvl1pPr algn="l" defTabSz="914377" rtl="0" eaLnBrk="1" latinLnBrk="0" hangingPunct="1">
        <a:lnSpc>
          <a:spcPct val="90000"/>
        </a:lnSpc>
        <a:spcBef>
          <a:spcPct val="0"/>
        </a:spcBef>
        <a:buNone/>
        <a:defRPr sz="7200" b="0" i="1" kern="1200" cap="none" spc="-200" baseline="0">
          <a:solidFill>
            <a:schemeClr val="tx1"/>
          </a:solidFill>
          <a:latin typeface="Berthold Akzidenz Grotesk Light Condensed" charset="0"/>
          <a:ea typeface="Berthold Akzidenz Grotesk Light Condensed" charset="0"/>
          <a:cs typeface="Berthold Akzidenz Grotesk Light Condensed"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Berthold Akzidenz Grotesk" charset="0"/>
          <a:ea typeface="Berthold Akzidenz Grotesk" charset="0"/>
          <a:cs typeface="Berthold Akzidenz Grotesk"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Berthold Akzidenz Grotesk" charset="0"/>
          <a:ea typeface="Berthold Akzidenz Grotesk" charset="0"/>
          <a:cs typeface="Berthold Akzidenz Grotesk"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Berthold Akzidenz Grotesk" charset="0"/>
          <a:ea typeface="Berthold Akzidenz Grotesk" charset="0"/>
          <a:cs typeface="Berthold Akzidenz Grotesk"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Berthold Akzidenz Grotesk" charset="0"/>
          <a:ea typeface="Berthold Akzidenz Grotesk" charset="0"/>
          <a:cs typeface="Berthold Akzidenz Grotesk"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Berthold Akzidenz Grotesk" charset="0"/>
          <a:ea typeface="Berthold Akzidenz Grotesk" charset="0"/>
          <a:cs typeface="Berthold Akzidenz Grotesk"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1438656"/>
            <a:ext cx="11316843" cy="809763"/>
          </a:xfrm>
          <a:prstGeom prst="rect">
            <a:avLst/>
          </a:prstGeom>
        </p:spPr>
        <p:txBody>
          <a:bodyPr vert="horz" lIns="0" tIns="45720" rIns="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5706" y="2387601"/>
            <a:ext cx="11315665" cy="365716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15707" y="6356351"/>
            <a:ext cx="4114800" cy="365125"/>
          </a:xfrm>
          <a:prstGeom prst="rect">
            <a:avLst/>
          </a:prstGeom>
        </p:spPr>
        <p:txBody>
          <a:bodyPr vert="horz" lIns="0" tIns="0" rIns="0" bIns="0" rtlCol="0" anchor="b" anchorCtr="0"/>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988172" y="6356351"/>
            <a:ext cx="2743200"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2587DE-619F-104E-8984-E909C79D4B2D}" type="slidenum">
              <a:rPr lang="en-US" smtClean="0"/>
              <a:t>‹#›</a:t>
            </a:fld>
            <a:endParaRPr lang="en-US"/>
          </a:p>
        </p:txBody>
      </p:sp>
      <p:pic>
        <p:nvPicPr>
          <p:cNvPr id="8" name="Picture 7">
            <a:extLst>
              <a:ext uri="{FF2B5EF4-FFF2-40B4-BE49-F238E27FC236}">
                <a16:creationId xmlns:a16="http://schemas.microsoft.com/office/drawing/2014/main" id="{5E206153-AF43-3F43-86BE-B3737D5A2A13}"/>
              </a:ext>
            </a:extLst>
          </p:cNvPr>
          <p:cNvPicPr>
            <a:picLocks/>
          </p:cNvPicPr>
          <p:nvPr/>
        </p:nvPicPr>
        <p:blipFill rotWithShape="1">
          <a:blip r:embed="rId17"/>
          <a:srcRect r="531"/>
          <a:stretch/>
        </p:blipFill>
        <p:spPr>
          <a:xfrm>
            <a:off x="0" y="1066533"/>
            <a:ext cx="12192000" cy="97536"/>
          </a:xfrm>
          <a:prstGeom prst="rect">
            <a:avLst/>
          </a:prstGeom>
        </p:spPr>
      </p:pic>
      <p:pic>
        <p:nvPicPr>
          <p:cNvPr id="10" name="Picture 9">
            <a:extLst>
              <a:ext uri="{FF2B5EF4-FFF2-40B4-BE49-F238E27FC236}">
                <a16:creationId xmlns:a16="http://schemas.microsoft.com/office/drawing/2014/main" id="{7ABF9B6A-F49A-8744-964F-DB2BEEEE3C1A}"/>
              </a:ext>
            </a:extLst>
          </p:cNvPr>
          <p:cNvPicPr>
            <a:picLocks noChangeAspect="1"/>
          </p:cNvPicPr>
          <p:nvPr/>
        </p:nvPicPr>
        <p:blipFill>
          <a:blip r:embed="rId18"/>
          <a:stretch>
            <a:fillRect/>
          </a:stretch>
        </p:blipFill>
        <p:spPr>
          <a:xfrm>
            <a:off x="9446673" y="323291"/>
            <a:ext cx="2377308" cy="403348"/>
          </a:xfrm>
          <a:prstGeom prst="rect">
            <a:avLst/>
          </a:prstGeom>
        </p:spPr>
      </p:pic>
    </p:spTree>
    <p:extLst>
      <p:ext uri="{BB962C8B-B14F-4D97-AF65-F5344CB8AC3E}">
        <p14:creationId xmlns:p14="http://schemas.microsoft.com/office/powerpoint/2010/main" val="137749280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xStyles>
    <p:titleStyle>
      <a:lvl1pPr algn="l" defTabSz="914377" rtl="0" eaLnBrk="1" latinLnBrk="0" hangingPunct="1">
        <a:lnSpc>
          <a:spcPct val="90000"/>
        </a:lnSpc>
        <a:spcBef>
          <a:spcPct val="0"/>
        </a:spcBef>
        <a:buNone/>
        <a:defRPr sz="3200" b="1" kern="1200">
          <a:solidFill>
            <a:srgbClr val="54585A"/>
          </a:solidFill>
          <a:latin typeface="Verdana" panose="020B0604030504040204" pitchFamily="34" charset="0"/>
          <a:ea typeface="Verdana" panose="020B0604030504040204" pitchFamily="34" charset="0"/>
          <a:cs typeface="Verdana" panose="020B0604030504040204" pitchFamily="34" charset="0"/>
        </a:defRPr>
      </a:lvl1pPr>
    </p:titleStyle>
    <p:bodyStyle>
      <a:lvl1pPr marL="313259" indent="-313259" algn="l" defTabSz="914377" rtl="0" eaLnBrk="1" latinLnBrk="0" hangingPunct="1">
        <a:lnSpc>
          <a:spcPts val="3467"/>
        </a:lnSpc>
        <a:spcBef>
          <a:spcPts val="800"/>
        </a:spcBef>
        <a:buClr>
          <a:srgbClr val="4698CB"/>
        </a:buClr>
        <a:buFont typeface="Wingdings" pitchFamily="2" charset="2"/>
        <a:buChar char="§"/>
        <a:tabLst/>
        <a:defRPr sz="2400" kern="1200">
          <a:solidFill>
            <a:srgbClr val="54585A"/>
          </a:solidFill>
          <a:latin typeface="Arial" panose="020B0604020202020204" pitchFamily="34" charset="0"/>
          <a:ea typeface="+mn-ea"/>
          <a:cs typeface="Arial" panose="020B0604020202020204" pitchFamily="34" charset="0"/>
        </a:defRPr>
      </a:lvl1pPr>
      <a:lvl2pPr marL="687900" indent="-374641" algn="l" defTabSz="914377" rtl="0" eaLnBrk="1" latinLnBrk="0" hangingPunct="1">
        <a:lnSpc>
          <a:spcPts val="3467"/>
        </a:lnSpc>
        <a:spcBef>
          <a:spcPts val="800"/>
        </a:spcBef>
        <a:buClr>
          <a:srgbClr val="4698CB"/>
        </a:buClr>
        <a:buFont typeface="System Font Regular"/>
        <a:buChar char="-"/>
        <a:tabLst/>
        <a:defRPr sz="2400" kern="1200">
          <a:solidFill>
            <a:srgbClr val="54585A"/>
          </a:solidFill>
          <a:latin typeface="Arial" panose="020B0604020202020204" pitchFamily="34" charset="0"/>
          <a:ea typeface="+mn-ea"/>
          <a:cs typeface="Arial" panose="020B0604020202020204" pitchFamily="34" charset="0"/>
        </a:defRPr>
      </a:lvl2pPr>
      <a:lvl3pPr marL="1073124" indent="-385224" algn="l" defTabSz="914377" rtl="0" eaLnBrk="1" latinLnBrk="0" hangingPunct="1">
        <a:lnSpc>
          <a:spcPts val="3467"/>
        </a:lnSpc>
        <a:spcBef>
          <a:spcPts val="800"/>
        </a:spcBef>
        <a:buClr>
          <a:srgbClr val="4698CB"/>
        </a:buClr>
        <a:buSzPct val="90000"/>
        <a:buFont typeface="Lucida Grande" panose="020B0600040502020204" pitchFamily="34" charset="0"/>
        <a:buChar char="✓"/>
        <a:tabLst/>
        <a:defRPr sz="2400" kern="1200">
          <a:solidFill>
            <a:srgbClr val="5458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3200" kern="1200">
          <a:solidFill>
            <a:srgbClr val="5458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3200" kern="1200">
          <a:solidFill>
            <a:srgbClr val="5458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84">
          <p15:clr>
            <a:srgbClr val="F26B43"/>
          </p15:clr>
        </p15:guide>
        <p15:guide id="2" pos="192">
          <p15:clr>
            <a:srgbClr val="F26B43"/>
          </p15:clr>
        </p15:guide>
        <p15:guide id="3" orient="horz" pos="1212">
          <p15:clr>
            <a:srgbClr val="F26B43"/>
          </p15:clr>
        </p15:guide>
        <p15:guide id="4" pos="55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5800" y="1332226"/>
            <a:ext cx="7886700" cy="1569660"/>
          </a:xfrm>
          <a:prstGeom prst="rect">
            <a:avLst/>
          </a:prstGeom>
          <a:noFill/>
        </p:spPr>
        <p:txBody>
          <a:bodyPr wrap="square" rtlCol="0">
            <a:spAutoFit/>
          </a:bodyPr>
          <a:lstStyle/>
          <a:p>
            <a:pPr algn="ctr"/>
            <a:r>
              <a:rPr lang="en-US" sz="3200" b="1" dirty="0">
                <a:solidFill>
                  <a:schemeClr val="tx1">
                    <a:lumMod val="50000"/>
                    <a:lumOff val="50000"/>
                  </a:schemeClr>
                </a:solidFill>
                <a:latin typeface="Arial" charset="0"/>
                <a:ea typeface="Arial" charset="0"/>
                <a:cs typeface="Arial" charset="0"/>
              </a:rPr>
              <a:t>HOW TO PREPARE YOUR PRESENTATION SLIDES FOR</a:t>
            </a:r>
          </a:p>
          <a:p>
            <a:pPr algn="ctr"/>
            <a:r>
              <a:rPr lang="en-US" sz="3200" b="1" dirty="0">
                <a:solidFill>
                  <a:schemeClr val="tx1">
                    <a:lumMod val="50000"/>
                    <a:lumOff val="50000"/>
                  </a:schemeClr>
                </a:solidFill>
                <a:latin typeface="Arial" charset="0"/>
                <a:ea typeface="Arial" charset="0"/>
                <a:cs typeface="Arial" charset="0"/>
              </a:rPr>
              <a:t> SYNC</a:t>
            </a:r>
          </a:p>
        </p:txBody>
      </p:sp>
      <p:pic>
        <p:nvPicPr>
          <p:cNvPr id="3" name="Picture 2">
            <a:extLst>
              <a:ext uri="{FF2B5EF4-FFF2-40B4-BE49-F238E27FC236}">
                <a16:creationId xmlns:a16="http://schemas.microsoft.com/office/drawing/2014/main" id="{FC059CC1-5BE6-496C-8854-ED7FA2D854A9}"/>
              </a:ext>
            </a:extLst>
          </p:cNvPr>
          <p:cNvPicPr>
            <a:picLocks noChangeAspect="1"/>
          </p:cNvPicPr>
          <p:nvPr/>
        </p:nvPicPr>
        <p:blipFill>
          <a:blip r:embed="rId2"/>
          <a:stretch>
            <a:fillRect/>
          </a:stretch>
        </p:blipFill>
        <p:spPr>
          <a:xfrm>
            <a:off x="4163681" y="2519434"/>
            <a:ext cx="3470937" cy="4590025"/>
          </a:xfrm>
          <a:prstGeom prst="rect">
            <a:avLst/>
          </a:prstGeom>
        </p:spPr>
      </p:pic>
    </p:spTree>
    <p:extLst>
      <p:ext uri="{BB962C8B-B14F-4D97-AF65-F5344CB8AC3E}">
        <p14:creationId xmlns:p14="http://schemas.microsoft.com/office/powerpoint/2010/main" val="2072017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025" y="1166629"/>
            <a:ext cx="12598400" cy="1077218"/>
          </a:xfrm>
          <a:prstGeom prst="rect">
            <a:avLst/>
          </a:prstGeom>
          <a:noFill/>
        </p:spPr>
        <p:txBody>
          <a:bodyPr wrap="square" rtlCol="0">
            <a:spAutoFit/>
          </a:bodyPr>
          <a:lstStyle/>
          <a:p>
            <a:pPr algn="ctr"/>
            <a:r>
              <a:rPr lang="en-US" sz="6400" dirty="0">
                <a:solidFill>
                  <a:srgbClr val="474345"/>
                </a:solidFill>
                <a:latin typeface="Arial" charset="0"/>
                <a:ea typeface="Arial" charset="0"/>
                <a:cs typeface="Arial" charset="0"/>
              </a:rPr>
              <a:t>Agree Scale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4088" y="5537036"/>
            <a:ext cx="617912" cy="6179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810" y="5537037"/>
            <a:ext cx="646196" cy="646196"/>
          </a:xfrm>
          <a:prstGeom prst="rect">
            <a:avLst/>
          </a:prstGeom>
        </p:spPr>
      </p:pic>
      <p:sp>
        <p:nvSpPr>
          <p:cNvPr id="6" name="TextBox 5"/>
          <p:cNvSpPr txBox="1"/>
          <p:nvPr/>
        </p:nvSpPr>
        <p:spPr>
          <a:xfrm>
            <a:off x="2523515" y="5192620"/>
            <a:ext cx="7233320" cy="1323632"/>
          </a:xfrm>
          <a:prstGeom prst="rect">
            <a:avLst/>
          </a:prstGeom>
          <a:noFill/>
        </p:spPr>
        <p:txBody>
          <a:bodyPr wrap="square" rtlCol="0">
            <a:spAutoFit/>
          </a:bodyPr>
          <a:lstStyle/>
          <a:p>
            <a:pPr algn="ctr"/>
            <a:r>
              <a:rPr lang="en-US" sz="1867" dirty="0">
                <a:latin typeface="Arial" charset="0"/>
                <a:ea typeface="Arial" charset="0"/>
                <a:cs typeface="Arial" charset="0"/>
              </a:rPr>
              <a:t>Remove the icon above when building your slides. </a:t>
            </a:r>
          </a:p>
          <a:p>
            <a:pPr algn="ctr"/>
            <a:r>
              <a:rPr lang="en-US" sz="1867" dirty="0">
                <a:latin typeface="Arial" charset="0"/>
                <a:ea typeface="Arial" charset="0"/>
                <a:cs typeface="Arial" charset="0"/>
              </a:rPr>
              <a:t>The presentation platform will automatically input the icon beneath your slide. See next slide for an example. </a:t>
            </a:r>
          </a:p>
          <a:p>
            <a:pPr algn="ctr"/>
            <a:endParaRPr lang="en-US" sz="2400" dirty="0"/>
          </a:p>
        </p:txBody>
      </p:sp>
      <p:pic>
        <p:nvPicPr>
          <p:cNvPr id="7" name="Picture 6">
            <a:extLst>
              <a:ext uri="{FF2B5EF4-FFF2-40B4-BE49-F238E27FC236}">
                <a16:creationId xmlns:a16="http://schemas.microsoft.com/office/drawing/2014/main" id="{7F5FBFE6-E991-B141-B05C-8A6D099B1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519" y="2754515"/>
            <a:ext cx="8202304" cy="1999615"/>
          </a:xfrm>
          <a:prstGeom prst="rect">
            <a:avLst/>
          </a:prstGeom>
        </p:spPr>
      </p:pic>
    </p:spTree>
    <p:extLst>
      <p:ext uri="{BB962C8B-B14F-4D97-AF65-F5344CB8AC3E}">
        <p14:creationId xmlns:p14="http://schemas.microsoft.com/office/powerpoint/2010/main" val="137322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83" y="1397593"/>
            <a:ext cx="12598400" cy="2062103"/>
          </a:xfrm>
          <a:prstGeom prst="rect">
            <a:avLst/>
          </a:prstGeom>
          <a:noFill/>
        </p:spPr>
        <p:txBody>
          <a:bodyPr wrap="square" rtlCol="0">
            <a:spAutoFit/>
          </a:bodyPr>
          <a:lstStyle/>
          <a:p>
            <a:pPr algn="ctr"/>
            <a:r>
              <a:rPr lang="en-US" sz="6400" dirty="0">
                <a:solidFill>
                  <a:srgbClr val="474345"/>
                </a:solidFill>
                <a:latin typeface="Arial" charset="0"/>
                <a:ea typeface="Arial" charset="0"/>
                <a:cs typeface="Arial" charset="0"/>
              </a:rPr>
              <a:t>Audience interaction improves attention span.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309" y="5621865"/>
            <a:ext cx="619691" cy="6196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619" y="5669611"/>
            <a:ext cx="619691" cy="619691"/>
          </a:xfrm>
          <a:prstGeom prst="rect">
            <a:avLst/>
          </a:prstGeom>
        </p:spPr>
      </p:pic>
      <p:sp>
        <p:nvSpPr>
          <p:cNvPr id="5" name="TextBox 4"/>
          <p:cNvSpPr txBox="1"/>
          <p:nvPr/>
        </p:nvSpPr>
        <p:spPr>
          <a:xfrm>
            <a:off x="304064" y="402720"/>
            <a:ext cx="3081867" cy="461665"/>
          </a:xfrm>
          <a:prstGeom prst="rect">
            <a:avLst/>
          </a:prstGeom>
          <a:noFill/>
        </p:spPr>
        <p:txBody>
          <a:bodyPr wrap="square" rtlCol="0">
            <a:spAutoFit/>
          </a:bodyPr>
          <a:lstStyle/>
          <a:p>
            <a:r>
              <a:rPr lang="en-US" sz="2400" dirty="0">
                <a:latin typeface="Arial" charset="0"/>
                <a:ea typeface="Arial" charset="0"/>
                <a:cs typeface="Arial" charset="0"/>
              </a:rPr>
              <a:t>Example Slide</a:t>
            </a:r>
          </a:p>
        </p:txBody>
      </p:sp>
    </p:spTree>
    <p:extLst>
      <p:ext uri="{BB962C8B-B14F-4D97-AF65-F5344CB8AC3E}">
        <p14:creationId xmlns:p14="http://schemas.microsoft.com/office/powerpoint/2010/main" val="67511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7620" y="5588266"/>
            <a:ext cx="547493" cy="547493"/>
          </a:xfrm>
          <a:prstGeom prst="rect">
            <a:avLst/>
          </a:prstGeom>
        </p:spPr>
      </p:pic>
      <p:sp>
        <p:nvSpPr>
          <p:cNvPr id="3" name="TextBox 2"/>
          <p:cNvSpPr txBox="1"/>
          <p:nvPr/>
        </p:nvSpPr>
        <p:spPr>
          <a:xfrm>
            <a:off x="-432644" y="1085414"/>
            <a:ext cx="12598400" cy="1077218"/>
          </a:xfrm>
          <a:prstGeom prst="rect">
            <a:avLst/>
          </a:prstGeom>
          <a:noFill/>
        </p:spPr>
        <p:txBody>
          <a:bodyPr wrap="square" rtlCol="0">
            <a:spAutoFit/>
          </a:bodyPr>
          <a:lstStyle/>
          <a:p>
            <a:pPr algn="ctr"/>
            <a:r>
              <a:rPr lang="en-US" sz="6400" dirty="0">
                <a:solidFill>
                  <a:srgbClr val="474345"/>
                </a:solidFill>
                <a:latin typeface="Arial" charset="0"/>
                <a:ea typeface="Arial" charset="0"/>
                <a:cs typeface="Arial" charset="0"/>
              </a:rPr>
              <a:t>Thumbs Up / Down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049" y="2405960"/>
            <a:ext cx="4521200" cy="27386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5113" y="5485116"/>
            <a:ext cx="650643" cy="650643"/>
          </a:xfrm>
          <a:prstGeom prst="rect">
            <a:avLst/>
          </a:prstGeom>
        </p:spPr>
      </p:pic>
      <p:sp>
        <p:nvSpPr>
          <p:cNvPr id="6" name="TextBox 5"/>
          <p:cNvSpPr txBox="1"/>
          <p:nvPr/>
        </p:nvSpPr>
        <p:spPr>
          <a:xfrm>
            <a:off x="2633134" y="5247342"/>
            <a:ext cx="6925733" cy="1938992"/>
          </a:xfrm>
          <a:prstGeom prst="rect">
            <a:avLst/>
          </a:prstGeom>
          <a:noFill/>
        </p:spPr>
        <p:txBody>
          <a:bodyPr wrap="square" rtlCol="0">
            <a:spAutoFit/>
          </a:bodyPr>
          <a:lstStyle/>
          <a:p>
            <a:pPr algn="ctr"/>
            <a:r>
              <a:rPr lang="en-US" sz="2400" dirty="0">
                <a:latin typeface="Arial" charset="0"/>
                <a:ea typeface="Arial" charset="0"/>
                <a:cs typeface="Arial" charset="0"/>
              </a:rPr>
              <a:t>Remove the icon above when building your slides. The presentation platform will automatically input the icon beneath your slide. See next slide for an example. </a:t>
            </a:r>
          </a:p>
          <a:p>
            <a:endParaRPr lang="en-US" sz="2400" dirty="0"/>
          </a:p>
        </p:txBody>
      </p:sp>
    </p:spTree>
    <p:extLst>
      <p:ext uri="{BB962C8B-B14F-4D97-AF65-F5344CB8AC3E}">
        <p14:creationId xmlns:p14="http://schemas.microsoft.com/office/powerpoint/2010/main" val="178145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194" y="5712634"/>
            <a:ext cx="527145" cy="527145"/>
          </a:xfrm>
          <a:prstGeom prst="rect">
            <a:avLst/>
          </a:prstGeom>
        </p:spPr>
      </p:pic>
      <p:sp>
        <p:nvSpPr>
          <p:cNvPr id="3" name="TextBox 2"/>
          <p:cNvSpPr txBox="1"/>
          <p:nvPr/>
        </p:nvSpPr>
        <p:spPr>
          <a:xfrm>
            <a:off x="-145775" y="1768653"/>
            <a:ext cx="12598400" cy="913007"/>
          </a:xfrm>
          <a:prstGeom prst="rect">
            <a:avLst/>
          </a:prstGeom>
          <a:noFill/>
        </p:spPr>
        <p:txBody>
          <a:bodyPr wrap="square" rtlCol="0">
            <a:spAutoFit/>
          </a:bodyPr>
          <a:lstStyle/>
          <a:p>
            <a:pPr algn="ctr"/>
            <a:r>
              <a:rPr lang="en-US" sz="5333" dirty="0">
                <a:solidFill>
                  <a:srgbClr val="474345"/>
                </a:solidFill>
                <a:latin typeface="Arial" charset="0"/>
                <a:ea typeface="Arial" charset="0"/>
                <a:cs typeface="Arial" charset="0"/>
              </a:rPr>
              <a:t>Are you still awake?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7339" y="5640272"/>
            <a:ext cx="604661" cy="604661"/>
          </a:xfrm>
          <a:prstGeom prst="rect">
            <a:avLst/>
          </a:prstGeom>
        </p:spPr>
      </p:pic>
      <p:sp>
        <p:nvSpPr>
          <p:cNvPr id="5" name="TextBox 4"/>
          <p:cNvSpPr txBox="1"/>
          <p:nvPr/>
        </p:nvSpPr>
        <p:spPr>
          <a:xfrm>
            <a:off x="453520" y="546285"/>
            <a:ext cx="2154757" cy="461665"/>
          </a:xfrm>
          <a:prstGeom prst="rect">
            <a:avLst/>
          </a:prstGeom>
          <a:noFill/>
        </p:spPr>
        <p:txBody>
          <a:bodyPr wrap="none" rtlCol="0">
            <a:spAutoFit/>
          </a:bodyPr>
          <a:lstStyle/>
          <a:p>
            <a:r>
              <a:rPr lang="en-US" sz="2400" dirty="0">
                <a:latin typeface="Arial" charset="0"/>
                <a:ea typeface="Arial" charset="0"/>
                <a:cs typeface="Arial" charset="0"/>
              </a:rPr>
              <a:t>Example Slide</a:t>
            </a:r>
          </a:p>
        </p:txBody>
      </p:sp>
    </p:spTree>
    <p:extLst>
      <p:ext uri="{BB962C8B-B14F-4D97-AF65-F5344CB8AC3E}">
        <p14:creationId xmlns:p14="http://schemas.microsoft.com/office/powerpoint/2010/main" val="132663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715" y="5623487"/>
            <a:ext cx="673643" cy="6736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1" y="2741938"/>
            <a:ext cx="8898468" cy="2169329"/>
          </a:xfrm>
          <a:prstGeom prst="rect">
            <a:avLst/>
          </a:prstGeom>
        </p:spPr>
      </p:pic>
      <p:sp>
        <p:nvSpPr>
          <p:cNvPr id="4" name="TextBox 3"/>
          <p:cNvSpPr txBox="1"/>
          <p:nvPr/>
        </p:nvSpPr>
        <p:spPr>
          <a:xfrm>
            <a:off x="1201709" y="1183723"/>
            <a:ext cx="9808089" cy="1323439"/>
          </a:xfrm>
          <a:prstGeom prst="rect">
            <a:avLst/>
          </a:prstGeom>
          <a:noFill/>
        </p:spPr>
        <p:txBody>
          <a:bodyPr wrap="square" rtlCol="0">
            <a:spAutoFit/>
          </a:bodyPr>
          <a:lstStyle/>
          <a:p>
            <a:pPr algn="ctr"/>
            <a:r>
              <a:rPr lang="en-US" sz="8000" dirty="0">
                <a:solidFill>
                  <a:srgbClr val="474345"/>
                </a:solidFill>
                <a:latin typeface="Arial" charset="0"/>
                <a:ea typeface="Arial" charset="0"/>
                <a:cs typeface="Arial" charset="0"/>
              </a:rPr>
              <a:t>EQ - 5</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8357" y="5623487"/>
            <a:ext cx="673643" cy="673643"/>
          </a:xfrm>
          <a:prstGeom prst="rect">
            <a:avLst/>
          </a:prstGeom>
        </p:spPr>
      </p:pic>
      <p:sp>
        <p:nvSpPr>
          <p:cNvPr id="6" name="TextBox 5"/>
          <p:cNvSpPr txBox="1"/>
          <p:nvPr/>
        </p:nvSpPr>
        <p:spPr>
          <a:xfrm>
            <a:off x="2539441" y="5153896"/>
            <a:ext cx="7132623" cy="1569660"/>
          </a:xfrm>
          <a:prstGeom prst="rect">
            <a:avLst/>
          </a:prstGeom>
          <a:noFill/>
        </p:spPr>
        <p:txBody>
          <a:bodyPr wrap="square" rtlCol="0">
            <a:spAutoFit/>
          </a:bodyPr>
          <a:lstStyle/>
          <a:p>
            <a:pPr algn="ctr"/>
            <a:r>
              <a:rPr lang="en-US" sz="2400" dirty="0">
                <a:latin typeface="Arial" charset="0"/>
                <a:ea typeface="Arial" charset="0"/>
                <a:cs typeface="Arial" charset="0"/>
              </a:rPr>
              <a:t>Remove the icon above when building your slides. The presentation platform will automatically input the icon beneath your slide. See next slide for an example.</a:t>
            </a:r>
          </a:p>
        </p:txBody>
      </p:sp>
    </p:spTree>
    <p:extLst>
      <p:ext uri="{BB962C8B-B14F-4D97-AF65-F5344CB8AC3E}">
        <p14:creationId xmlns:p14="http://schemas.microsoft.com/office/powerpoint/2010/main" val="147072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270" y="5638733"/>
            <a:ext cx="596393" cy="5963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103" y="2930774"/>
            <a:ext cx="9801087" cy="2389376"/>
          </a:xfrm>
          <a:prstGeom prst="rect">
            <a:avLst/>
          </a:prstGeom>
        </p:spPr>
      </p:pic>
      <p:sp>
        <p:nvSpPr>
          <p:cNvPr id="4" name="TextBox 3"/>
          <p:cNvSpPr txBox="1"/>
          <p:nvPr/>
        </p:nvSpPr>
        <p:spPr>
          <a:xfrm>
            <a:off x="1282180" y="1114507"/>
            <a:ext cx="9566933" cy="1323439"/>
          </a:xfrm>
          <a:prstGeom prst="rect">
            <a:avLst/>
          </a:prstGeom>
          <a:noFill/>
        </p:spPr>
        <p:txBody>
          <a:bodyPr wrap="square" rtlCol="0">
            <a:spAutoFit/>
          </a:bodyPr>
          <a:lstStyle/>
          <a:p>
            <a:pPr algn="ctr"/>
            <a:r>
              <a:rPr lang="en-US" sz="8000" dirty="0">
                <a:solidFill>
                  <a:srgbClr val="474345"/>
                </a:solidFill>
                <a:latin typeface="Arial" charset="0"/>
                <a:ea typeface="Arial" charset="0"/>
                <a:cs typeface="Arial" charset="0"/>
              </a:rPr>
              <a:t>EQ - 10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1664" y="5638733"/>
            <a:ext cx="610337" cy="610337"/>
          </a:xfrm>
          <a:prstGeom prst="rect">
            <a:avLst/>
          </a:prstGeom>
        </p:spPr>
      </p:pic>
      <p:sp>
        <p:nvSpPr>
          <p:cNvPr id="6" name="TextBox 5"/>
          <p:cNvSpPr txBox="1"/>
          <p:nvPr/>
        </p:nvSpPr>
        <p:spPr>
          <a:xfrm>
            <a:off x="2375389" y="5541766"/>
            <a:ext cx="7380513" cy="1200329"/>
          </a:xfrm>
          <a:prstGeom prst="rect">
            <a:avLst/>
          </a:prstGeom>
          <a:noFill/>
        </p:spPr>
        <p:txBody>
          <a:bodyPr wrap="square" rtlCol="0">
            <a:spAutoFit/>
          </a:bodyPr>
          <a:lstStyle/>
          <a:p>
            <a:pPr algn="ctr"/>
            <a:r>
              <a:rPr lang="en-US" sz="2400" dirty="0">
                <a:latin typeface="Arial" charset="0"/>
                <a:ea typeface="Arial" charset="0"/>
                <a:cs typeface="Arial" charset="0"/>
              </a:rPr>
              <a:t>Remove the icon above when building your slides. The presentation platform will automatically input the icon beneath your slide.</a:t>
            </a:r>
          </a:p>
        </p:txBody>
      </p:sp>
      <p:sp>
        <p:nvSpPr>
          <p:cNvPr id="7" name="TextBox 6"/>
          <p:cNvSpPr txBox="1"/>
          <p:nvPr/>
        </p:nvSpPr>
        <p:spPr>
          <a:xfrm>
            <a:off x="-1930032" y="4039504"/>
            <a:ext cx="187041"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150841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514" y="1630254"/>
            <a:ext cx="10931149" cy="1733680"/>
          </a:xfrm>
          <a:prstGeom prst="rect">
            <a:avLst/>
          </a:prstGeom>
          <a:noFill/>
        </p:spPr>
        <p:txBody>
          <a:bodyPr wrap="square" rtlCol="0">
            <a:spAutoFit/>
          </a:bodyPr>
          <a:lstStyle/>
          <a:p>
            <a:pPr algn="ctr"/>
            <a:r>
              <a:rPr lang="en-US" sz="5333" dirty="0">
                <a:solidFill>
                  <a:srgbClr val="474345"/>
                </a:solidFill>
                <a:latin typeface="Arial" charset="0"/>
                <a:ea typeface="Arial" charset="0"/>
                <a:cs typeface="Arial" charset="0"/>
              </a:rPr>
              <a:t>On a scale of 1-10, how would you rate this presentation?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2341" y="5595360"/>
            <a:ext cx="639659" cy="639659"/>
          </a:xfrm>
          <a:prstGeom prst="rect">
            <a:avLst/>
          </a:prstGeom>
        </p:spPr>
      </p:pic>
      <p:sp>
        <p:nvSpPr>
          <p:cNvPr id="5" name="TextBox 4"/>
          <p:cNvSpPr txBox="1"/>
          <p:nvPr/>
        </p:nvSpPr>
        <p:spPr>
          <a:xfrm>
            <a:off x="457201" y="452784"/>
            <a:ext cx="2154757" cy="461665"/>
          </a:xfrm>
          <a:prstGeom prst="rect">
            <a:avLst/>
          </a:prstGeom>
          <a:noFill/>
        </p:spPr>
        <p:txBody>
          <a:bodyPr wrap="none" rtlCol="0">
            <a:spAutoFit/>
          </a:bodyPr>
          <a:lstStyle/>
          <a:p>
            <a:r>
              <a:rPr lang="en-US" sz="2400" dirty="0">
                <a:latin typeface="Arial" charset="0"/>
                <a:ea typeface="Arial" charset="0"/>
                <a:cs typeface="Arial" charset="0"/>
              </a:rPr>
              <a:t>Example Slide</a:t>
            </a:r>
          </a:p>
        </p:txBody>
      </p:sp>
      <p:pic>
        <p:nvPicPr>
          <p:cNvPr id="6" name="Picture 5">
            <a:extLst>
              <a:ext uri="{FF2B5EF4-FFF2-40B4-BE49-F238E27FC236}">
                <a16:creationId xmlns:a16="http://schemas.microsoft.com/office/drawing/2014/main" id="{1B59F772-11A0-4EE6-AE8F-9EC01B4C0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270" y="5638733"/>
            <a:ext cx="596393" cy="596393"/>
          </a:xfrm>
          <a:prstGeom prst="rect">
            <a:avLst/>
          </a:prstGeom>
        </p:spPr>
      </p:pic>
    </p:spTree>
    <p:extLst>
      <p:ext uri="{BB962C8B-B14F-4D97-AF65-F5344CB8AC3E}">
        <p14:creationId xmlns:p14="http://schemas.microsoft.com/office/powerpoint/2010/main" val="43876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5338" y="5772267"/>
            <a:ext cx="538661" cy="5386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84" y="3066708"/>
            <a:ext cx="9142896" cy="2228919"/>
          </a:xfrm>
          <a:prstGeom prst="rect">
            <a:avLst/>
          </a:prstGeom>
        </p:spPr>
      </p:pic>
      <p:sp>
        <p:nvSpPr>
          <p:cNvPr id="4" name="TextBox 3"/>
          <p:cNvSpPr txBox="1"/>
          <p:nvPr/>
        </p:nvSpPr>
        <p:spPr>
          <a:xfrm>
            <a:off x="653281" y="1156654"/>
            <a:ext cx="10077503" cy="1323439"/>
          </a:xfrm>
          <a:prstGeom prst="rect">
            <a:avLst/>
          </a:prstGeom>
          <a:noFill/>
        </p:spPr>
        <p:txBody>
          <a:bodyPr wrap="square" rtlCol="0">
            <a:spAutoFit/>
          </a:bodyPr>
          <a:lstStyle/>
          <a:p>
            <a:pPr algn="ctr"/>
            <a:r>
              <a:rPr lang="en-US" sz="8000" dirty="0">
                <a:solidFill>
                  <a:srgbClr val="474345"/>
                </a:solidFill>
                <a:latin typeface="Arial" charset="0"/>
                <a:ea typeface="Arial" charset="0"/>
                <a:cs typeface="Arial" charset="0"/>
              </a:rPr>
              <a:t>EQ - 100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4000" y="5788030"/>
            <a:ext cx="507137" cy="507137"/>
          </a:xfrm>
          <a:prstGeom prst="rect">
            <a:avLst/>
          </a:prstGeom>
        </p:spPr>
      </p:pic>
      <p:sp>
        <p:nvSpPr>
          <p:cNvPr id="6" name="TextBox 5"/>
          <p:cNvSpPr txBox="1"/>
          <p:nvPr/>
        </p:nvSpPr>
        <p:spPr>
          <a:xfrm>
            <a:off x="2208549" y="5494029"/>
            <a:ext cx="6966963" cy="1569660"/>
          </a:xfrm>
          <a:prstGeom prst="rect">
            <a:avLst/>
          </a:prstGeom>
          <a:noFill/>
        </p:spPr>
        <p:txBody>
          <a:bodyPr wrap="square" rtlCol="0">
            <a:spAutoFit/>
          </a:bodyPr>
          <a:lstStyle/>
          <a:p>
            <a:pPr algn="ctr"/>
            <a:r>
              <a:rPr lang="en-US" sz="2400" dirty="0">
                <a:latin typeface="Arial" charset="0"/>
                <a:ea typeface="Arial" charset="0"/>
                <a:cs typeface="Arial" charset="0"/>
              </a:rPr>
              <a:t>Remove the icon above when building your slides. The presentation platform will automatically input the icon beneath your slide.</a:t>
            </a:r>
          </a:p>
          <a:p>
            <a:endParaRPr lang="en-US" sz="2400" dirty="0"/>
          </a:p>
        </p:txBody>
      </p:sp>
    </p:spTree>
    <p:extLst>
      <p:ext uri="{BB962C8B-B14F-4D97-AF65-F5344CB8AC3E}">
        <p14:creationId xmlns:p14="http://schemas.microsoft.com/office/powerpoint/2010/main" val="47221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14D2F2-786A-CE4E-8757-9ABCF4350DF7}"/>
              </a:ext>
            </a:extLst>
          </p:cNvPr>
          <p:cNvSpPr txBox="1">
            <a:spLocks/>
          </p:cNvSpPr>
          <p:nvPr/>
        </p:nvSpPr>
        <p:spPr>
          <a:xfrm>
            <a:off x="209265" y="1266870"/>
            <a:ext cx="11135057" cy="10053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dirty="0">
                <a:solidFill>
                  <a:srgbClr val="474345"/>
                </a:solidFill>
                <a:latin typeface="Arial" charset="0"/>
                <a:ea typeface="Arial" charset="0"/>
                <a:cs typeface="Arial" charset="0"/>
              </a:rPr>
              <a:t>LINK TO PDF</a:t>
            </a:r>
          </a:p>
        </p:txBody>
      </p:sp>
      <p:sp>
        <p:nvSpPr>
          <p:cNvPr id="10" name="Content Placeholder 2">
            <a:extLst>
              <a:ext uri="{FF2B5EF4-FFF2-40B4-BE49-F238E27FC236}">
                <a16:creationId xmlns:a16="http://schemas.microsoft.com/office/drawing/2014/main" id="{26EED19B-429A-754F-B3AF-76D685C0A5E9}"/>
              </a:ext>
            </a:extLst>
          </p:cNvPr>
          <p:cNvSpPr txBox="1">
            <a:spLocks/>
          </p:cNvSpPr>
          <p:nvPr/>
        </p:nvSpPr>
        <p:spPr>
          <a:xfrm>
            <a:off x="1434378" y="2710210"/>
            <a:ext cx="8684829" cy="16434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733" dirty="0">
                <a:solidFill>
                  <a:srgbClr val="474345"/>
                </a:solidFill>
                <a:latin typeface="Arial" charset="0"/>
                <a:ea typeface="Arial" charset="0"/>
                <a:cs typeface="Arial" charset="0"/>
              </a:rPr>
              <a:t>Place a link to a PDF in a slide so that audience participants can easily reference or download a file while viewing your presentation.  </a:t>
            </a:r>
          </a:p>
        </p:txBody>
      </p:sp>
      <p:pic>
        <p:nvPicPr>
          <p:cNvPr id="11" name="Picture 10">
            <a:extLst>
              <a:ext uri="{FF2B5EF4-FFF2-40B4-BE49-F238E27FC236}">
                <a16:creationId xmlns:a16="http://schemas.microsoft.com/office/drawing/2014/main" id="{14876A34-EF49-E44A-AA19-E318D545BA74}"/>
              </a:ext>
            </a:extLst>
          </p:cNvPr>
          <p:cNvPicPr>
            <a:picLocks noChangeAspect="1"/>
          </p:cNvPicPr>
          <p:nvPr/>
        </p:nvPicPr>
        <p:blipFill>
          <a:blip r:embed="rId3"/>
          <a:stretch>
            <a:fillRect/>
          </a:stretch>
        </p:blipFill>
        <p:spPr>
          <a:xfrm>
            <a:off x="5005566" y="4489512"/>
            <a:ext cx="1542452" cy="2353801"/>
          </a:xfrm>
          <a:prstGeom prst="rect">
            <a:avLst/>
          </a:prstGeom>
        </p:spPr>
      </p:pic>
      <p:pic>
        <p:nvPicPr>
          <p:cNvPr id="12" name="Picture 11">
            <a:extLst>
              <a:ext uri="{FF2B5EF4-FFF2-40B4-BE49-F238E27FC236}">
                <a16:creationId xmlns:a16="http://schemas.microsoft.com/office/drawing/2014/main" id="{0221E60F-5395-7A4A-9627-0248E959ABDE}"/>
              </a:ext>
            </a:extLst>
          </p:cNvPr>
          <p:cNvPicPr>
            <a:picLocks noChangeAspect="1"/>
          </p:cNvPicPr>
          <p:nvPr/>
        </p:nvPicPr>
        <p:blipFill>
          <a:blip r:embed="rId4"/>
          <a:stretch>
            <a:fillRect/>
          </a:stretch>
        </p:blipFill>
        <p:spPr>
          <a:xfrm>
            <a:off x="10973472" y="5688076"/>
            <a:ext cx="514803" cy="514803"/>
          </a:xfrm>
          <a:prstGeom prst="rect">
            <a:avLst/>
          </a:prstGeom>
        </p:spPr>
      </p:pic>
      <p:pic>
        <p:nvPicPr>
          <p:cNvPr id="13" name="Picture 12">
            <a:extLst>
              <a:ext uri="{FF2B5EF4-FFF2-40B4-BE49-F238E27FC236}">
                <a16:creationId xmlns:a16="http://schemas.microsoft.com/office/drawing/2014/main" id="{36D513B9-660D-2C48-96C5-16C5215D509B}"/>
              </a:ext>
            </a:extLst>
          </p:cNvPr>
          <p:cNvPicPr>
            <a:picLocks noChangeAspect="1"/>
          </p:cNvPicPr>
          <p:nvPr/>
        </p:nvPicPr>
        <p:blipFill>
          <a:blip r:embed="rId5"/>
          <a:stretch>
            <a:fillRect/>
          </a:stretch>
        </p:blipFill>
        <p:spPr>
          <a:xfrm>
            <a:off x="11504805" y="5679457"/>
            <a:ext cx="523423" cy="523423"/>
          </a:xfrm>
          <a:prstGeom prst="rect">
            <a:avLst/>
          </a:prstGeom>
        </p:spPr>
      </p:pic>
    </p:spTree>
    <p:extLst>
      <p:ext uri="{BB962C8B-B14F-4D97-AF65-F5344CB8AC3E}">
        <p14:creationId xmlns:p14="http://schemas.microsoft.com/office/powerpoint/2010/main" val="149753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8E01D0-6BF8-2147-B878-215B03AEAAC8}"/>
              </a:ext>
            </a:extLst>
          </p:cNvPr>
          <p:cNvSpPr txBox="1">
            <a:spLocks/>
          </p:cNvSpPr>
          <p:nvPr/>
        </p:nvSpPr>
        <p:spPr>
          <a:xfrm>
            <a:off x="-482221" y="1215668"/>
            <a:ext cx="12545325" cy="13601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dirty="0">
                <a:solidFill>
                  <a:srgbClr val="474345"/>
                </a:solidFill>
                <a:latin typeface="Arial" charset="0"/>
                <a:ea typeface="Arial" charset="0"/>
                <a:cs typeface="Arial" charset="0"/>
              </a:rPr>
              <a:t>LINK TO URL</a:t>
            </a:r>
          </a:p>
        </p:txBody>
      </p:sp>
      <p:sp>
        <p:nvSpPr>
          <p:cNvPr id="11" name="Content Placeholder 2">
            <a:extLst>
              <a:ext uri="{FF2B5EF4-FFF2-40B4-BE49-F238E27FC236}">
                <a16:creationId xmlns:a16="http://schemas.microsoft.com/office/drawing/2014/main" id="{B7074F7D-4859-3C47-B440-7E424587ADFC}"/>
              </a:ext>
            </a:extLst>
          </p:cNvPr>
          <p:cNvSpPr txBox="1">
            <a:spLocks/>
          </p:cNvSpPr>
          <p:nvPr/>
        </p:nvSpPr>
        <p:spPr>
          <a:xfrm>
            <a:off x="150884" y="2942567"/>
            <a:ext cx="11879616" cy="243010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solidFill>
                  <a:srgbClr val="474345"/>
                </a:solidFill>
                <a:latin typeface="Arial" charset="0"/>
                <a:ea typeface="Arial" charset="0"/>
                <a:cs typeface="Arial" charset="0"/>
              </a:rPr>
              <a:t>Place a link to a URL in a slide so that audience participants</a:t>
            </a:r>
          </a:p>
          <a:p>
            <a:pPr marL="0" indent="0" algn="ctr">
              <a:buNone/>
            </a:pPr>
            <a:r>
              <a:rPr lang="en-US" sz="3200" dirty="0">
                <a:solidFill>
                  <a:srgbClr val="474345"/>
                </a:solidFill>
                <a:latin typeface="Arial" charset="0"/>
                <a:ea typeface="Arial" charset="0"/>
                <a:cs typeface="Arial" charset="0"/>
              </a:rPr>
              <a:t>can easily view a website that you may want them to refer to</a:t>
            </a:r>
          </a:p>
          <a:p>
            <a:pPr marL="0" indent="0" algn="ctr">
              <a:buNone/>
            </a:pPr>
            <a:r>
              <a:rPr lang="en-US" sz="3200" dirty="0">
                <a:solidFill>
                  <a:srgbClr val="474345"/>
                </a:solidFill>
                <a:latin typeface="Arial" charset="0"/>
                <a:ea typeface="Arial" charset="0"/>
                <a:cs typeface="Arial" charset="0"/>
              </a:rPr>
              <a:t>as part of your presentation.</a:t>
            </a:r>
          </a:p>
        </p:txBody>
      </p:sp>
      <p:pic>
        <p:nvPicPr>
          <p:cNvPr id="12" name="Picture 11">
            <a:extLst>
              <a:ext uri="{FF2B5EF4-FFF2-40B4-BE49-F238E27FC236}">
                <a16:creationId xmlns:a16="http://schemas.microsoft.com/office/drawing/2014/main" id="{AABF0C64-9BFD-4A4D-9B1A-D15D3119140D}"/>
              </a:ext>
            </a:extLst>
          </p:cNvPr>
          <p:cNvPicPr>
            <a:picLocks noChangeAspect="1"/>
          </p:cNvPicPr>
          <p:nvPr/>
        </p:nvPicPr>
        <p:blipFill>
          <a:blip r:embed="rId3"/>
          <a:stretch>
            <a:fillRect/>
          </a:stretch>
        </p:blipFill>
        <p:spPr>
          <a:xfrm>
            <a:off x="11417328" y="5931735"/>
            <a:ext cx="393213" cy="165149"/>
          </a:xfrm>
          <a:prstGeom prst="rect">
            <a:avLst/>
          </a:prstGeom>
        </p:spPr>
      </p:pic>
      <p:pic>
        <p:nvPicPr>
          <p:cNvPr id="13" name="Picture 12">
            <a:extLst>
              <a:ext uri="{FF2B5EF4-FFF2-40B4-BE49-F238E27FC236}">
                <a16:creationId xmlns:a16="http://schemas.microsoft.com/office/drawing/2014/main" id="{09D6861E-F8CD-3A46-8526-35C58FA419B9}"/>
              </a:ext>
            </a:extLst>
          </p:cNvPr>
          <p:cNvPicPr>
            <a:picLocks noChangeAspect="1"/>
          </p:cNvPicPr>
          <p:nvPr/>
        </p:nvPicPr>
        <p:blipFill>
          <a:blip r:embed="rId4"/>
          <a:stretch>
            <a:fillRect/>
          </a:stretch>
        </p:blipFill>
        <p:spPr>
          <a:xfrm>
            <a:off x="11827693" y="5805744"/>
            <a:ext cx="364307" cy="364307"/>
          </a:xfrm>
          <a:prstGeom prst="rect">
            <a:avLst/>
          </a:prstGeom>
        </p:spPr>
      </p:pic>
      <p:pic>
        <p:nvPicPr>
          <p:cNvPr id="14" name="Picture 13">
            <a:extLst>
              <a:ext uri="{FF2B5EF4-FFF2-40B4-BE49-F238E27FC236}">
                <a16:creationId xmlns:a16="http://schemas.microsoft.com/office/drawing/2014/main" id="{5235CDAF-007E-134A-ADE6-63CAA939A9A2}"/>
              </a:ext>
            </a:extLst>
          </p:cNvPr>
          <p:cNvPicPr>
            <a:picLocks noChangeAspect="1"/>
          </p:cNvPicPr>
          <p:nvPr/>
        </p:nvPicPr>
        <p:blipFill>
          <a:blip r:embed="rId5"/>
          <a:stretch>
            <a:fillRect/>
          </a:stretch>
        </p:blipFill>
        <p:spPr>
          <a:xfrm>
            <a:off x="5041819" y="4996095"/>
            <a:ext cx="1497244" cy="1850044"/>
          </a:xfrm>
          <a:prstGeom prst="rect">
            <a:avLst/>
          </a:prstGeom>
        </p:spPr>
      </p:pic>
    </p:spTree>
    <p:extLst>
      <p:ext uri="{BB962C8B-B14F-4D97-AF65-F5344CB8AC3E}">
        <p14:creationId xmlns:p14="http://schemas.microsoft.com/office/powerpoint/2010/main" val="305579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5122" y="3154927"/>
            <a:ext cx="2019300" cy="707694"/>
          </a:xfrm>
          <a:prstGeom prst="rect">
            <a:avLst/>
          </a:prstGeom>
          <a:noFill/>
        </p:spPr>
        <p:txBody>
          <a:bodyPr wrap="square" rtlCol="0">
            <a:spAutoFit/>
          </a:bodyPr>
          <a:lstStyle/>
          <a:p>
            <a:r>
              <a:rPr lang="en-US" sz="1333" dirty="0">
                <a:ea typeface="Arial" charset="0"/>
                <a:cs typeface="Arial" charset="0"/>
              </a:rPr>
              <a:t>Use this slide for questions like “How likely are you to</a:t>
            </a:r>
            <a:r>
              <a:rPr lang="is-IS" sz="1333" dirty="0">
                <a:ea typeface="Arial" charset="0"/>
                <a:cs typeface="Arial" charset="0"/>
              </a:rPr>
              <a:t>…?”</a:t>
            </a:r>
            <a:endParaRPr lang="en-US" sz="1333" dirty="0">
              <a:ea typeface="Arial" charset="0"/>
              <a:cs typeface="Arial" charset="0"/>
            </a:endParaRPr>
          </a:p>
        </p:txBody>
      </p:sp>
      <p:sp>
        <p:nvSpPr>
          <p:cNvPr id="3" name="TextBox 2"/>
          <p:cNvSpPr txBox="1"/>
          <p:nvPr/>
        </p:nvSpPr>
        <p:spPr>
          <a:xfrm>
            <a:off x="3675119" y="4650862"/>
            <a:ext cx="2095500" cy="912814"/>
          </a:xfrm>
          <a:prstGeom prst="rect">
            <a:avLst/>
          </a:prstGeom>
          <a:noFill/>
        </p:spPr>
        <p:txBody>
          <a:bodyPr wrap="square" rtlCol="0">
            <a:spAutoFit/>
          </a:bodyPr>
          <a:lstStyle/>
          <a:p>
            <a:r>
              <a:rPr lang="en-US" sz="1333" dirty="0">
                <a:ea typeface="Arial" charset="0"/>
                <a:cs typeface="Arial" charset="0"/>
              </a:rPr>
              <a:t>Use this slide to ask the audience how much they agree or disagree with a statement. </a:t>
            </a:r>
          </a:p>
        </p:txBody>
      </p:sp>
      <p:pic>
        <p:nvPicPr>
          <p:cNvPr id="4" name="Picture 3"/>
          <p:cNvPicPr>
            <a:picLocks noChangeAspect="1"/>
          </p:cNvPicPr>
          <p:nvPr/>
        </p:nvPicPr>
        <p:blipFill>
          <a:blip r:embed="rId2"/>
          <a:stretch>
            <a:fillRect/>
          </a:stretch>
        </p:blipFill>
        <p:spPr>
          <a:xfrm>
            <a:off x="6007136" y="1350635"/>
            <a:ext cx="2241515" cy="1231620"/>
          </a:xfrm>
          <a:prstGeom prst="rect">
            <a:avLst/>
          </a:prstGeom>
          <a:ln>
            <a:solidFill>
              <a:schemeClr val="tx1"/>
            </a:solidFill>
          </a:ln>
        </p:spPr>
      </p:pic>
      <p:sp>
        <p:nvSpPr>
          <p:cNvPr id="5" name="TextBox 4"/>
          <p:cNvSpPr txBox="1"/>
          <p:nvPr/>
        </p:nvSpPr>
        <p:spPr>
          <a:xfrm>
            <a:off x="8322576" y="1603885"/>
            <a:ext cx="2286000" cy="707694"/>
          </a:xfrm>
          <a:prstGeom prst="rect">
            <a:avLst/>
          </a:prstGeom>
          <a:noFill/>
        </p:spPr>
        <p:txBody>
          <a:bodyPr wrap="square" rtlCol="0">
            <a:spAutoFit/>
          </a:bodyPr>
          <a:lstStyle/>
          <a:p>
            <a:r>
              <a:rPr lang="en-US" sz="1333" dirty="0">
                <a:ea typeface="Arial" charset="0"/>
                <a:cs typeface="Arial" charset="0"/>
              </a:rPr>
              <a:t>Use this slide for questions with “Yes/No” answers or “Agree/Disagree” answers. </a:t>
            </a:r>
          </a:p>
        </p:txBody>
      </p:sp>
      <p:pic>
        <p:nvPicPr>
          <p:cNvPr id="6" name="Picture 5"/>
          <p:cNvPicPr>
            <a:picLocks noChangeAspect="1"/>
          </p:cNvPicPr>
          <p:nvPr/>
        </p:nvPicPr>
        <p:blipFill>
          <a:blip r:embed="rId3"/>
          <a:stretch>
            <a:fillRect/>
          </a:stretch>
        </p:blipFill>
        <p:spPr>
          <a:xfrm>
            <a:off x="6007135" y="2894699"/>
            <a:ext cx="2235199" cy="1228151"/>
          </a:xfrm>
          <a:prstGeom prst="rect">
            <a:avLst/>
          </a:prstGeom>
          <a:ln>
            <a:solidFill>
              <a:schemeClr val="tx1"/>
            </a:solidFill>
          </a:ln>
        </p:spPr>
      </p:pic>
      <p:sp>
        <p:nvSpPr>
          <p:cNvPr id="7" name="TextBox 6"/>
          <p:cNvSpPr txBox="1"/>
          <p:nvPr/>
        </p:nvSpPr>
        <p:spPr>
          <a:xfrm>
            <a:off x="8348755" y="2847247"/>
            <a:ext cx="2146300" cy="1117935"/>
          </a:xfrm>
          <a:prstGeom prst="rect">
            <a:avLst/>
          </a:prstGeom>
          <a:noFill/>
        </p:spPr>
        <p:txBody>
          <a:bodyPr wrap="square" rtlCol="0">
            <a:spAutoFit/>
          </a:bodyPr>
          <a:lstStyle/>
          <a:p>
            <a:r>
              <a:rPr lang="en-US" sz="1333" dirty="0">
                <a:ea typeface="Arial" charset="0"/>
                <a:cs typeface="Arial" charset="0"/>
              </a:rPr>
              <a:t>Use this slide to enable the audience to vote on a scale or answer with a percentage (see similar slides for EQ – 10 and EQ – 100).</a:t>
            </a:r>
          </a:p>
        </p:txBody>
      </p:sp>
      <p:pic>
        <p:nvPicPr>
          <p:cNvPr id="8" name="Picture 7"/>
          <p:cNvPicPr>
            <a:picLocks noChangeAspect="1"/>
          </p:cNvPicPr>
          <p:nvPr/>
        </p:nvPicPr>
        <p:blipFill>
          <a:blip r:embed="rId4"/>
          <a:stretch>
            <a:fillRect/>
          </a:stretch>
        </p:blipFill>
        <p:spPr>
          <a:xfrm>
            <a:off x="1344387" y="1350635"/>
            <a:ext cx="2209800" cy="1214195"/>
          </a:xfrm>
          <a:prstGeom prst="rect">
            <a:avLst/>
          </a:prstGeom>
          <a:ln>
            <a:solidFill>
              <a:schemeClr val="tx1"/>
            </a:solidFill>
          </a:ln>
        </p:spPr>
      </p:pic>
      <p:sp>
        <p:nvSpPr>
          <p:cNvPr id="10" name="Title 3"/>
          <p:cNvSpPr txBox="1">
            <a:spLocks/>
          </p:cNvSpPr>
          <p:nvPr/>
        </p:nvSpPr>
        <p:spPr>
          <a:xfrm>
            <a:off x="304800" y="288927"/>
            <a:ext cx="11480800" cy="731839"/>
          </a:xfrm>
          <a:prstGeom prst="rect">
            <a:avLst/>
          </a:prstGeom>
        </p:spPr>
        <p:txBody>
          <a:bodyPr/>
          <a:lstStyle>
            <a:lvl1pPr algn="l" defTabSz="457200" rtl="0" eaLnBrk="0" fontAlgn="base" hangingPunct="0">
              <a:spcBef>
                <a:spcPct val="0"/>
              </a:spcBef>
              <a:spcAft>
                <a:spcPct val="0"/>
              </a:spcAft>
              <a:defRPr sz="4200" b="1" kern="1200">
                <a:solidFill>
                  <a:schemeClr val="bg1"/>
                </a:solidFill>
                <a:latin typeface="Arial"/>
                <a:ea typeface="ＭＳ Ｐゴシック" pitchFamily="80" charset="-128"/>
                <a:cs typeface="ＭＳ Ｐゴシック" pitchFamily="80" charset="-128"/>
              </a:defRPr>
            </a:lvl1pPr>
            <a:lvl2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2pPr>
            <a:lvl3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3pPr>
            <a:lvl4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4pPr>
            <a:lvl5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5pPr>
            <a:lvl6pPr marL="4572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6pPr>
            <a:lvl7pPr marL="9144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7pPr>
            <a:lvl8pPr marL="13716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8pPr>
            <a:lvl9pPr marL="18288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9pPr>
          </a:lstStyle>
          <a:p>
            <a:r>
              <a:rPr lang="en-US" sz="5600" dirty="0">
                <a:solidFill>
                  <a:schemeClr val="tx1"/>
                </a:solidFill>
              </a:rPr>
              <a:t>Options for Interaction Slides</a:t>
            </a:r>
          </a:p>
        </p:txBody>
      </p:sp>
      <p:pic>
        <p:nvPicPr>
          <p:cNvPr id="11" name="Picture 10">
            <a:extLst>
              <a:ext uri="{FF2B5EF4-FFF2-40B4-BE49-F238E27FC236}">
                <a16:creationId xmlns:a16="http://schemas.microsoft.com/office/drawing/2014/main" id="{51E9B6FC-FCF5-0C41-B247-2DE1FC15EB34}"/>
              </a:ext>
            </a:extLst>
          </p:cNvPr>
          <p:cNvPicPr>
            <a:picLocks noChangeAspect="1"/>
          </p:cNvPicPr>
          <p:nvPr/>
        </p:nvPicPr>
        <p:blipFill>
          <a:blip r:embed="rId5"/>
          <a:stretch>
            <a:fillRect/>
          </a:stretch>
        </p:blipFill>
        <p:spPr>
          <a:xfrm>
            <a:off x="1333501" y="4452719"/>
            <a:ext cx="2235199" cy="1228151"/>
          </a:xfrm>
          <a:prstGeom prst="rect">
            <a:avLst/>
          </a:prstGeom>
          <a:ln>
            <a:solidFill>
              <a:schemeClr val="tx1"/>
            </a:solidFill>
          </a:ln>
        </p:spPr>
      </p:pic>
      <p:sp>
        <p:nvSpPr>
          <p:cNvPr id="13" name="TextBox 12">
            <a:extLst>
              <a:ext uri="{FF2B5EF4-FFF2-40B4-BE49-F238E27FC236}">
                <a16:creationId xmlns:a16="http://schemas.microsoft.com/office/drawing/2014/main" id="{12CE2AE3-7D6E-324A-B98B-640378E1E93B}"/>
              </a:ext>
            </a:extLst>
          </p:cNvPr>
          <p:cNvSpPr txBox="1"/>
          <p:nvPr/>
        </p:nvSpPr>
        <p:spPr>
          <a:xfrm>
            <a:off x="3691693" y="1398765"/>
            <a:ext cx="2192448" cy="1117935"/>
          </a:xfrm>
          <a:prstGeom prst="rect">
            <a:avLst/>
          </a:prstGeom>
          <a:noFill/>
        </p:spPr>
        <p:txBody>
          <a:bodyPr wrap="square" rtlCol="0">
            <a:spAutoFit/>
          </a:bodyPr>
          <a:lstStyle/>
          <a:p>
            <a:r>
              <a:rPr lang="en-US" sz="1333" dirty="0">
                <a:ea typeface="Arial" charset="0"/>
                <a:cs typeface="Arial" charset="0"/>
              </a:rPr>
              <a:t>Use this slide for multiple choice questions with 2-5 options (see similar slides for ABC, ABCD, ABCDE, 12, 123, 1234, or 12345).</a:t>
            </a:r>
          </a:p>
        </p:txBody>
      </p:sp>
      <p:pic>
        <p:nvPicPr>
          <p:cNvPr id="17" name="Picture 16">
            <a:extLst>
              <a:ext uri="{FF2B5EF4-FFF2-40B4-BE49-F238E27FC236}">
                <a16:creationId xmlns:a16="http://schemas.microsoft.com/office/drawing/2014/main" id="{43B94C39-A0B0-426F-ABE2-2519EBA9E684}"/>
              </a:ext>
            </a:extLst>
          </p:cNvPr>
          <p:cNvPicPr>
            <a:picLocks noChangeAspect="1"/>
          </p:cNvPicPr>
          <p:nvPr/>
        </p:nvPicPr>
        <p:blipFill>
          <a:blip r:embed="rId6"/>
          <a:stretch>
            <a:fillRect/>
          </a:stretch>
        </p:blipFill>
        <p:spPr>
          <a:xfrm>
            <a:off x="6018394" y="4418928"/>
            <a:ext cx="2235199" cy="1228149"/>
          </a:xfrm>
          <a:prstGeom prst="rect">
            <a:avLst/>
          </a:prstGeom>
          <a:ln>
            <a:solidFill>
              <a:schemeClr val="tx1"/>
            </a:solidFill>
          </a:ln>
        </p:spPr>
      </p:pic>
      <p:sp>
        <p:nvSpPr>
          <p:cNvPr id="18" name="TextBox 17">
            <a:extLst>
              <a:ext uri="{FF2B5EF4-FFF2-40B4-BE49-F238E27FC236}">
                <a16:creationId xmlns:a16="http://schemas.microsoft.com/office/drawing/2014/main" id="{E275E099-D87F-4BF2-8809-C34135E302D3}"/>
              </a:ext>
            </a:extLst>
          </p:cNvPr>
          <p:cNvSpPr txBox="1"/>
          <p:nvPr/>
        </p:nvSpPr>
        <p:spPr>
          <a:xfrm>
            <a:off x="8360011" y="4442778"/>
            <a:ext cx="2175965" cy="1117935"/>
          </a:xfrm>
          <a:prstGeom prst="rect">
            <a:avLst/>
          </a:prstGeom>
          <a:noFill/>
        </p:spPr>
        <p:txBody>
          <a:bodyPr wrap="square" rtlCol="0">
            <a:spAutoFit/>
          </a:bodyPr>
          <a:lstStyle/>
          <a:p>
            <a:r>
              <a:rPr lang="en-US" sz="1333" dirty="0">
                <a:ea typeface="Arial" charset="0"/>
                <a:cs typeface="Arial" charset="0"/>
              </a:rPr>
              <a:t>Put your text for an open-ended question here, and the audience can respond with a text answer in up to 140 characters. </a:t>
            </a:r>
            <a:endParaRPr lang="en-US" sz="1333" dirty="0"/>
          </a:p>
        </p:txBody>
      </p:sp>
      <p:pic>
        <p:nvPicPr>
          <p:cNvPr id="14" name="Picture 13" descr="A screenshot of a cell phone&#10;&#10;Description generated with high confidence">
            <a:extLst>
              <a:ext uri="{FF2B5EF4-FFF2-40B4-BE49-F238E27FC236}">
                <a16:creationId xmlns:a16="http://schemas.microsoft.com/office/drawing/2014/main" id="{EDC3D52F-134A-41E1-99EC-1BB5B6043766}"/>
              </a:ext>
            </a:extLst>
          </p:cNvPr>
          <p:cNvPicPr>
            <a:picLocks noChangeAspect="1"/>
          </p:cNvPicPr>
          <p:nvPr/>
        </p:nvPicPr>
        <p:blipFill>
          <a:blip r:embed="rId7"/>
          <a:stretch>
            <a:fillRect/>
          </a:stretch>
        </p:blipFill>
        <p:spPr>
          <a:xfrm>
            <a:off x="1348013" y="2872982"/>
            <a:ext cx="2183379" cy="1228151"/>
          </a:xfrm>
          <a:prstGeom prst="rect">
            <a:avLst/>
          </a:prstGeom>
          <a:ln>
            <a:solidFill>
              <a:schemeClr val="tx1"/>
            </a:solidFill>
          </a:ln>
        </p:spPr>
      </p:pic>
    </p:spTree>
    <p:extLst>
      <p:ext uri="{BB962C8B-B14F-4D97-AF65-F5344CB8AC3E}">
        <p14:creationId xmlns:p14="http://schemas.microsoft.com/office/powerpoint/2010/main" val="128546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2B9E2E-AAB2-4044-8395-3415D554B7A4}"/>
              </a:ext>
            </a:extLst>
          </p:cNvPr>
          <p:cNvSpPr txBox="1"/>
          <p:nvPr/>
        </p:nvSpPr>
        <p:spPr>
          <a:xfrm>
            <a:off x="727880" y="1344822"/>
            <a:ext cx="11033457" cy="1200329"/>
          </a:xfrm>
          <a:prstGeom prst="rect">
            <a:avLst/>
          </a:prstGeom>
          <a:noFill/>
        </p:spPr>
        <p:txBody>
          <a:bodyPr wrap="square" rtlCol="0">
            <a:spAutoFit/>
          </a:bodyPr>
          <a:lstStyle/>
          <a:p>
            <a:pPr algn="ctr"/>
            <a:r>
              <a:rPr lang="en-US" sz="7200" dirty="0">
                <a:solidFill>
                  <a:srgbClr val="474345"/>
                </a:solidFill>
                <a:ea typeface="Arial" charset="0"/>
                <a:cs typeface="Arial" charset="0"/>
              </a:rPr>
              <a:t>Having a good day so far?</a:t>
            </a:r>
          </a:p>
        </p:txBody>
      </p:sp>
      <p:pic>
        <p:nvPicPr>
          <p:cNvPr id="11" name="Picture 10">
            <a:extLst>
              <a:ext uri="{FF2B5EF4-FFF2-40B4-BE49-F238E27FC236}">
                <a16:creationId xmlns:a16="http://schemas.microsoft.com/office/drawing/2014/main" id="{CC01EFE7-9F32-9142-890F-7618C348939B}"/>
              </a:ext>
            </a:extLst>
          </p:cNvPr>
          <p:cNvPicPr>
            <a:picLocks noChangeAspect="1"/>
          </p:cNvPicPr>
          <p:nvPr/>
        </p:nvPicPr>
        <p:blipFill>
          <a:blip r:embed="rId2"/>
          <a:stretch>
            <a:fillRect/>
          </a:stretch>
        </p:blipFill>
        <p:spPr>
          <a:xfrm>
            <a:off x="11761337" y="5800005"/>
            <a:ext cx="423375" cy="423375"/>
          </a:xfrm>
          <a:prstGeom prst="rect">
            <a:avLst/>
          </a:prstGeom>
        </p:spPr>
      </p:pic>
      <p:pic>
        <p:nvPicPr>
          <p:cNvPr id="12" name="Picture 11">
            <a:extLst>
              <a:ext uri="{FF2B5EF4-FFF2-40B4-BE49-F238E27FC236}">
                <a16:creationId xmlns:a16="http://schemas.microsoft.com/office/drawing/2014/main" id="{D5D9391A-B73E-7E41-A1C7-69CF6E97CD56}"/>
              </a:ext>
            </a:extLst>
          </p:cNvPr>
          <p:cNvPicPr>
            <a:picLocks noChangeAspect="1"/>
          </p:cNvPicPr>
          <p:nvPr/>
        </p:nvPicPr>
        <p:blipFill>
          <a:blip r:embed="rId3"/>
          <a:stretch>
            <a:fillRect/>
          </a:stretch>
        </p:blipFill>
        <p:spPr>
          <a:xfrm>
            <a:off x="11411648" y="5836847"/>
            <a:ext cx="349688" cy="349688"/>
          </a:xfrm>
          <a:prstGeom prst="rect">
            <a:avLst/>
          </a:prstGeom>
        </p:spPr>
      </p:pic>
      <p:sp>
        <p:nvSpPr>
          <p:cNvPr id="13" name="TextBox 12">
            <a:extLst>
              <a:ext uri="{FF2B5EF4-FFF2-40B4-BE49-F238E27FC236}">
                <a16:creationId xmlns:a16="http://schemas.microsoft.com/office/drawing/2014/main" id="{F1A15A41-DDB5-E84A-BE90-F7ED90F8DB1A}"/>
              </a:ext>
            </a:extLst>
          </p:cNvPr>
          <p:cNvSpPr txBox="1"/>
          <p:nvPr/>
        </p:nvSpPr>
        <p:spPr>
          <a:xfrm>
            <a:off x="1803473" y="5248232"/>
            <a:ext cx="8882268" cy="1569469"/>
          </a:xfrm>
          <a:prstGeom prst="rect">
            <a:avLst/>
          </a:prstGeom>
          <a:noFill/>
        </p:spPr>
        <p:txBody>
          <a:bodyPr wrap="square" rtlCol="0">
            <a:spAutoFit/>
          </a:bodyPr>
          <a:lstStyle/>
          <a:p>
            <a:pPr algn="ctr"/>
            <a:r>
              <a:rPr lang="en-US" sz="2133" dirty="0">
                <a:ea typeface="Arial" charset="0"/>
                <a:cs typeface="Arial" charset="0"/>
              </a:rPr>
              <a:t>Remove the icon above when building your slides. </a:t>
            </a:r>
          </a:p>
          <a:p>
            <a:pPr algn="ctr"/>
            <a:r>
              <a:rPr lang="en-US" sz="2133" dirty="0">
                <a:ea typeface="Arial" charset="0"/>
                <a:cs typeface="Arial" charset="0"/>
              </a:rPr>
              <a:t>The presentation platform will automatically input the icon beneath your slide. </a:t>
            </a:r>
          </a:p>
          <a:p>
            <a:pPr algn="ctr"/>
            <a:endParaRPr lang="en-US" sz="2133" dirty="0">
              <a:ea typeface="Arial" charset="0"/>
              <a:cs typeface="Arial" charset="0"/>
            </a:endParaRPr>
          </a:p>
          <a:p>
            <a:pPr algn="ctr"/>
            <a:endParaRPr lang="en-US" sz="3200" dirty="0"/>
          </a:p>
        </p:txBody>
      </p:sp>
      <p:pic>
        <p:nvPicPr>
          <p:cNvPr id="14" name="Picture 13">
            <a:extLst>
              <a:ext uri="{FF2B5EF4-FFF2-40B4-BE49-F238E27FC236}">
                <a16:creationId xmlns:a16="http://schemas.microsoft.com/office/drawing/2014/main" id="{0672A5B3-F962-3F4A-A70A-CA4498711B72}"/>
              </a:ext>
            </a:extLst>
          </p:cNvPr>
          <p:cNvPicPr>
            <a:picLocks noChangeAspect="1"/>
          </p:cNvPicPr>
          <p:nvPr/>
        </p:nvPicPr>
        <p:blipFill>
          <a:blip r:embed="rId4"/>
          <a:stretch>
            <a:fillRect/>
          </a:stretch>
        </p:blipFill>
        <p:spPr>
          <a:xfrm>
            <a:off x="1158309" y="2699040"/>
            <a:ext cx="10172595" cy="1892004"/>
          </a:xfrm>
          <a:prstGeom prst="rect">
            <a:avLst/>
          </a:prstGeom>
        </p:spPr>
      </p:pic>
    </p:spTree>
    <p:extLst>
      <p:ext uri="{BB962C8B-B14F-4D97-AF65-F5344CB8AC3E}">
        <p14:creationId xmlns:p14="http://schemas.microsoft.com/office/powerpoint/2010/main" val="14154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12115"/>
            <a:ext cx="14020800" cy="961441"/>
          </a:xfrm>
        </p:spPr>
        <p:txBody>
          <a:bodyPr>
            <a:normAutofit/>
          </a:bodyPr>
          <a:lstStyle/>
          <a:p>
            <a:pPr algn="ctr"/>
            <a:r>
              <a:rPr lang="en-US" sz="3733" dirty="0">
                <a:solidFill>
                  <a:srgbClr val="474345"/>
                </a:solidFill>
                <a:latin typeface="Arial" charset="0"/>
                <a:ea typeface="Arial" charset="0"/>
                <a:cs typeface="Arial" charset="0"/>
              </a:rPr>
              <a:t>OPEN-ENDED QUESTION </a:t>
            </a:r>
            <a:r>
              <a:rPr lang="en-US" sz="3733" i="1" dirty="0">
                <a:solidFill>
                  <a:srgbClr val="474345"/>
                </a:solidFill>
                <a:latin typeface="Arial" charset="0"/>
                <a:ea typeface="Arial" charset="0"/>
                <a:cs typeface="Arial" charset="0"/>
              </a:rPr>
              <a:t>SAMPLE</a:t>
            </a:r>
          </a:p>
        </p:txBody>
      </p:sp>
      <p:sp>
        <p:nvSpPr>
          <p:cNvPr id="3" name="Content Placeholder 2"/>
          <p:cNvSpPr>
            <a:spLocks noGrp="1"/>
          </p:cNvSpPr>
          <p:nvPr>
            <p:ph idx="1"/>
          </p:nvPr>
        </p:nvSpPr>
        <p:spPr>
          <a:xfrm>
            <a:off x="1073636" y="4282250"/>
            <a:ext cx="10084904" cy="3599711"/>
          </a:xfrm>
        </p:spPr>
        <p:txBody>
          <a:bodyPr/>
          <a:lstStyle/>
          <a:p>
            <a:pPr marL="0" indent="0" algn="ctr">
              <a:buNone/>
            </a:pPr>
            <a:r>
              <a:rPr lang="en-US" dirty="0">
                <a:solidFill>
                  <a:srgbClr val="474345"/>
                </a:solidFill>
                <a:latin typeface="Arial" charset="0"/>
                <a:ea typeface="Arial" charset="0"/>
                <a:cs typeface="Arial" charset="0"/>
              </a:rPr>
              <a:t>Put your text for an open-ended question here, and the audience can respond with a text answer in up to 140 characters. This can take a while, so we suggest putting this type of interaction towards the end of your presentation.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962" y="5579166"/>
            <a:ext cx="819039" cy="728869"/>
          </a:xfrm>
          <a:prstGeom prst="rect">
            <a:avLst/>
          </a:prstGeom>
        </p:spPr>
      </p:pic>
      <p:sp>
        <p:nvSpPr>
          <p:cNvPr id="5" name="TextBox 4">
            <a:extLst>
              <a:ext uri="{FF2B5EF4-FFF2-40B4-BE49-F238E27FC236}">
                <a16:creationId xmlns:a16="http://schemas.microsoft.com/office/drawing/2014/main" id="{39E3913A-420F-4B30-B953-CFB7024BC587}"/>
              </a:ext>
            </a:extLst>
          </p:cNvPr>
          <p:cNvSpPr txBox="1"/>
          <p:nvPr/>
        </p:nvSpPr>
        <p:spPr>
          <a:xfrm>
            <a:off x="650514" y="2400967"/>
            <a:ext cx="10931149" cy="1733680"/>
          </a:xfrm>
          <a:prstGeom prst="rect">
            <a:avLst/>
          </a:prstGeom>
          <a:noFill/>
        </p:spPr>
        <p:txBody>
          <a:bodyPr wrap="square" rtlCol="0">
            <a:spAutoFit/>
          </a:bodyPr>
          <a:lstStyle/>
          <a:p>
            <a:pPr algn="ctr"/>
            <a:r>
              <a:rPr lang="en-US" sz="5333" dirty="0">
                <a:solidFill>
                  <a:srgbClr val="474345"/>
                </a:solidFill>
                <a:ea typeface="Arial" charset="0"/>
                <a:cs typeface="Arial" charset="0"/>
              </a:rPr>
              <a:t>What did you think of the presentation?</a:t>
            </a:r>
            <a:endParaRPr lang="en-US" sz="5333" dirty="0">
              <a:solidFill>
                <a:srgbClr val="474345"/>
              </a:solidFill>
              <a:latin typeface="Arial" charset="0"/>
              <a:ea typeface="Arial" charset="0"/>
              <a:cs typeface="Arial" charset="0"/>
            </a:endParaRPr>
          </a:p>
        </p:txBody>
      </p:sp>
    </p:spTree>
    <p:extLst>
      <p:ext uri="{BB962C8B-B14F-4D97-AF65-F5344CB8AC3E}">
        <p14:creationId xmlns:p14="http://schemas.microsoft.com/office/powerpoint/2010/main" val="168984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0B5B0D-0E1F-B043-99DB-5E03B3E0137B}"/>
              </a:ext>
            </a:extLst>
          </p:cNvPr>
          <p:cNvSpPr txBox="1">
            <a:spLocks/>
          </p:cNvSpPr>
          <p:nvPr/>
        </p:nvSpPr>
        <p:spPr>
          <a:xfrm>
            <a:off x="-847679" y="1153030"/>
            <a:ext cx="14020800" cy="1767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dirty="0">
                <a:solidFill>
                  <a:srgbClr val="474345"/>
                </a:solidFill>
                <a:latin typeface="Arial" charset="0"/>
                <a:ea typeface="Arial" charset="0"/>
                <a:cs typeface="Arial" charset="0"/>
              </a:rPr>
              <a:t>Leaderboards</a:t>
            </a:r>
          </a:p>
        </p:txBody>
      </p:sp>
      <p:sp>
        <p:nvSpPr>
          <p:cNvPr id="6" name="Content Placeholder 2">
            <a:extLst>
              <a:ext uri="{FF2B5EF4-FFF2-40B4-BE49-F238E27FC236}">
                <a16:creationId xmlns:a16="http://schemas.microsoft.com/office/drawing/2014/main" id="{B6952F71-E0E3-4545-91B7-F08692AF7F5C}"/>
              </a:ext>
            </a:extLst>
          </p:cNvPr>
          <p:cNvSpPr txBox="1">
            <a:spLocks/>
          </p:cNvSpPr>
          <p:nvPr/>
        </p:nvSpPr>
        <p:spPr>
          <a:xfrm>
            <a:off x="295709" y="5845423"/>
            <a:ext cx="11734024" cy="259557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solidFill>
                  <a:srgbClr val="474345"/>
                </a:solidFill>
                <a:latin typeface="Arial" charset="0"/>
                <a:ea typeface="Arial" charset="0"/>
                <a:cs typeface="Arial" charset="0"/>
              </a:rPr>
              <a:t>For slides that contain a multiple choice interaction, consider displaying leaderboards on the projector screen so that the audience can see who gave the correct answer in the least amount of time.</a:t>
            </a:r>
          </a:p>
        </p:txBody>
      </p:sp>
      <p:pic>
        <p:nvPicPr>
          <p:cNvPr id="7" name="Picture 6">
            <a:extLst>
              <a:ext uri="{FF2B5EF4-FFF2-40B4-BE49-F238E27FC236}">
                <a16:creationId xmlns:a16="http://schemas.microsoft.com/office/drawing/2014/main" id="{CD4934C7-98A8-8043-9678-9BC43780A485}"/>
              </a:ext>
            </a:extLst>
          </p:cNvPr>
          <p:cNvPicPr>
            <a:picLocks noChangeAspect="1"/>
          </p:cNvPicPr>
          <p:nvPr/>
        </p:nvPicPr>
        <p:blipFill>
          <a:blip r:embed="rId3"/>
          <a:stretch>
            <a:fillRect/>
          </a:stretch>
        </p:blipFill>
        <p:spPr>
          <a:xfrm>
            <a:off x="11702442" y="5879683"/>
            <a:ext cx="327292" cy="327292"/>
          </a:xfrm>
          <a:prstGeom prst="rect">
            <a:avLst/>
          </a:prstGeom>
        </p:spPr>
      </p:pic>
      <p:pic>
        <p:nvPicPr>
          <p:cNvPr id="8" name="Picture 7">
            <a:extLst>
              <a:ext uri="{FF2B5EF4-FFF2-40B4-BE49-F238E27FC236}">
                <a16:creationId xmlns:a16="http://schemas.microsoft.com/office/drawing/2014/main" id="{CDFB5452-FBF3-C946-8BBC-DAC5F31E25FF}"/>
              </a:ext>
            </a:extLst>
          </p:cNvPr>
          <p:cNvPicPr>
            <a:picLocks noChangeAspect="1"/>
          </p:cNvPicPr>
          <p:nvPr/>
        </p:nvPicPr>
        <p:blipFill>
          <a:blip r:embed="rId4"/>
          <a:stretch>
            <a:fillRect/>
          </a:stretch>
        </p:blipFill>
        <p:spPr>
          <a:xfrm>
            <a:off x="2973905" y="2008985"/>
            <a:ext cx="6377632" cy="3797531"/>
          </a:xfrm>
          <a:prstGeom prst="rect">
            <a:avLst/>
          </a:prstGeom>
        </p:spPr>
      </p:pic>
    </p:spTree>
    <p:extLst>
      <p:ext uri="{BB962C8B-B14F-4D97-AF65-F5344CB8AC3E}">
        <p14:creationId xmlns:p14="http://schemas.microsoft.com/office/powerpoint/2010/main" val="85005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9E8FB1-F1B9-1E42-A9A6-29ED1538C75E}"/>
              </a:ext>
            </a:extLst>
          </p:cNvPr>
          <p:cNvSpPr txBox="1">
            <a:spLocks/>
          </p:cNvSpPr>
          <p:nvPr/>
        </p:nvSpPr>
        <p:spPr>
          <a:xfrm>
            <a:off x="-985197" y="1202202"/>
            <a:ext cx="14020800" cy="1767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dirty="0">
                <a:solidFill>
                  <a:srgbClr val="474345"/>
                </a:solidFill>
                <a:latin typeface="Arial" charset="0"/>
                <a:ea typeface="Arial" charset="0"/>
                <a:cs typeface="Arial" charset="0"/>
              </a:rPr>
              <a:t>Comparison</a:t>
            </a:r>
          </a:p>
        </p:txBody>
      </p:sp>
      <p:sp>
        <p:nvSpPr>
          <p:cNvPr id="6" name="Content Placeholder 2">
            <a:extLst>
              <a:ext uri="{FF2B5EF4-FFF2-40B4-BE49-F238E27FC236}">
                <a16:creationId xmlns:a16="http://schemas.microsoft.com/office/drawing/2014/main" id="{99F77A37-0D46-C54E-8253-FEE8E72B141A}"/>
              </a:ext>
            </a:extLst>
          </p:cNvPr>
          <p:cNvSpPr txBox="1">
            <a:spLocks/>
          </p:cNvSpPr>
          <p:nvPr/>
        </p:nvSpPr>
        <p:spPr>
          <a:xfrm>
            <a:off x="158192" y="5553887"/>
            <a:ext cx="11734024" cy="259557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667" dirty="0">
                <a:solidFill>
                  <a:srgbClr val="474345"/>
                </a:solidFill>
                <a:latin typeface="Arial" charset="0"/>
                <a:ea typeface="Arial" charset="0"/>
                <a:cs typeface="Arial" charset="0"/>
              </a:rPr>
              <a:t>When displaying results of an interaction to the projector screen, consider using the comparison option to show results from a previous slide that used the same interaction type, side-by-side with the current slide.</a:t>
            </a:r>
          </a:p>
        </p:txBody>
      </p:sp>
      <p:pic>
        <p:nvPicPr>
          <p:cNvPr id="7" name="Picture 6">
            <a:extLst>
              <a:ext uri="{FF2B5EF4-FFF2-40B4-BE49-F238E27FC236}">
                <a16:creationId xmlns:a16="http://schemas.microsoft.com/office/drawing/2014/main" id="{1D97E251-30CF-9C42-9203-62B5BFA779D9}"/>
              </a:ext>
            </a:extLst>
          </p:cNvPr>
          <p:cNvPicPr>
            <a:picLocks noChangeAspect="1"/>
          </p:cNvPicPr>
          <p:nvPr/>
        </p:nvPicPr>
        <p:blipFill>
          <a:blip r:embed="rId2"/>
          <a:stretch>
            <a:fillRect/>
          </a:stretch>
        </p:blipFill>
        <p:spPr>
          <a:xfrm>
            <a:off x="11616234" y="5845439"/>
            <a:ext cx="484780" cy="484780"/>
          </a:xfrm>
          <a:prstGeom prst="rect">
            <a:avLst/>
          </a:prstGeom>
        </p:spPr>
      </p:pic>
      <p:pic>
        <p:nvPicPr>
          <p:cNvPr id="8" name="Picture 7">
            <a:extLst>
              <a:ext uri="{FF2B5EF4-FFF2-40B4-BE49-F238E27FC236}">
                <a16:creationId xmlns:a16="http://schemas.microsoft.com/office/drawing/2014/main" id="{E22A3634-3B2A-F845-ACA3-41A0D43DFFD7}"/>
              </a:ext>
            </a:extLst>
          </p:cNvPr>
          <p:cNvPicPr>
            <a:picLocks noChangeAspect="1"/>
          </p:cNvPicPr>
          <p:nvPr/>
        </p:nvPicPr>
        <p:blipFill>
          <a:blip r:embed="rId3"/>
          <a:stretch>
            <a:fillRect/>
          </a:stretch>
        </p:blipFill>
        <p:spPr>
          <a:xfrm>
            <a:off x="1780233" y="2582515"/>
            <a:ext cx="8489943" cy="2853584"/>
          </a:xfrm>
          <a:prstGeom prst="rect">
            <a:avLst/>
          </a:prstGeom>
        </p:spPr>
      </p:pic>
    </p:spTree>
    <p:extLst>
      <p:ext uri="{BB962C8B-B14F-4D97-AF65-F5344CB8AC3E}">
        <p14:creationId xmlns:p14="http://schemas.microsoft.com/office/powerpoint/2010/main" val="187654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111" y="5560509"/>
            <a:ext cx="595336" cy="5953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469" y="2563169"/>
            <a:ext cx="9227195" cy="2248251"/>
          </a:xfrm>
          <a:prstGeom prst="rect">
            <a:avLst/>
          </a:prstGeom>
        </p:spPr>
      </p:pic>
    </p:spTree>
    <p:extLst>
      <p:ext uri="{BB962C8B-B14F-4D97-AF65-F5344CB8AC3E}">
        <p14:creationId xmlns:p14="http://schemas.microsoft.com/office/powerpoint/2010/main" val="13167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23" y="2197417"/>
            <a:ext cx="10538219" cy="22909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796" y="5489142"/>
            <a:ext cx="606633" cy="606633"/>
          </a:xfrm>
          <a:prstGeom prst="rect">
            <a:avLst/>
          </a:prstGeom>
        </p:spPr>
      </p:pic>
    </p:spTree>
    <p:extLst>
      <p:ext uri="{BB962C8B-B14F-4D97-AF65-F5344CB8AC3E}">
        <p14:creationId xmlns:p14="http://schemas.microsoft.com/office/powerpoint/2010/main" val="799053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784" y="1374832"/>
            <a:ext cx="14701081" cy="872405"/>
          </a:xfrm>
        </p:spPr>
        <p:txBody>
          <a:bodyPr>
            <a:noAutofit/>
          </a:bodyPr>
          <a:lstStyle/>
          <a:p>
            <a:r>
              <a:rPr lang="en-US" sz="3200" b="1" dirty="0">
                <a:latin typeface="Arial" charset="0"/>
                <a:ea typeface="Arial" charset="0"/>
                <a:cs typeface="Arial" charset="0"/>
              </a:rPr>
              <a:t>HOW TO FORMAT YOUR SLIDES FOR </a:t>
            </a:r>
            <a:br>
              <a:rPr lang="en-US" sz="3200" b="1" dirty="0">
                <a:latin typeface="Arial" charset="0"/>
                <a:ea typeface="Arial" charset="0"/>
                <a:cs typeface="Arial" charset="0"/>
              </a:rPr>
            </a:br>
            <a:r>
              <a:rPr lang="en-US" sz="3200" b="1" dirty="0">
                <a:latin typeface="Arial" charset="0"/>
                <a:ea typeface="Arial" charset="0"/>
                <a:cs typeface="Arial" charset="0"/>
              </a:rPr>
              <a:t>SYNC: </a:t>
            </a:r>
            <a:endParaRPr lang="en-US" sz="3200" dirty="0"/>
          </a:p>
        </p:txBody>
      </p:sp>
      <p:sp>
        <p:nvSpPr>
          <p:cNvPr id="4" name="Text Placeholder 2">
            <a:extLst>
              <a:ext uri="{FF2B5EF4-FFF2-40B4-BE49-F238E27FC236}">
                <a16:creationId xmlns:a16="http://schemas.microsoft.com/office/drawing/2014/main" id="{E965741D-30B3-4A06-8FF5-EDCCDA6855B8}"/>
              </a:ext>
            </a:extLst>
          </p:cNvPr>
          <p:cNvSpPr txBox="1">
            <a:spLocks/>
          </p:cNvSpPr>
          <p:nvPr/>
        </p:nvSpPr>
        <p:spPr>
          <a:xfrm>
            <a:off x="328991" y="2475899"/>
            <a:ext cx="11534019" cy="38141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18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67" dirty="0">
                <a:latin typeface="Arial" charset="0"/>
                <a:ea typeface="Arial" charset="0"/>
                <a:cs typeface="Arial" charset="0"/>
              </a:rPr>
              <a:t>For those slides that you want to feature an interaction (an opportunity for the audience to participate by responding to a poll, answering a question, submitting a text response /question/comment, </a:t>
            </a:r>
            <a:r>
              <a:rPr lang="en-US" sz="1867" dirty="0" err="1">
                <a:latin typeface="Arial" charset="0"/>
                <a:ea typeface="Arial" charset="0"/>
                <a:cs typeface="Arial" charset="0"/>
              </a:rPr>
              <a:t>etc</a:t>
            </a:r>
            <a:r>
              <a:rPr lang="en-US" sz="1867" dirty="0">
                <a:latin typeface="Arial" charset="0"/>
                <a:ea typeface="Arial" charset="0"/>
                <a:cs typeface="Arial" charset="0"/>
              </a:rPr>
              <a:t>), simply use the template slides below. Copy the slide and paste into your slideshow. We’ve provided each option for an interaction slide in multicolor, white background and gray background themes. Choose which theme will go best with your presentation. </a:t>
            </a:r>
          </a:p>
          <a:p>
            <a:endParaRPr lang="en-US" sz="1867" dirty="0">
              <a:latin typeface="Arial" charset="0"/>
              <a:ea typeface="Arial" charset="0"/>
              <a:cs typeface="Arial" charset="0"/>
            </a:endParaRPr>
          </a:p>
          <a:p>
            <a:r>
              <a:rPr lang="en-US" sz="1867" dirty="0">
                <a:latin typeface="Arial" charset="0"/>
                <a:ea typeface="Arial" charset="0"/>
                <a:cs typeface="Arial" charset="0"/>
              </a:rPr>
              <a:t>Delete provided text and insert your own text (i.e. questions, answers, “How likely are you</a:t>
            </a:r>
            <a:r>
              <a:rPr lang="is-IS" sz="1867" dirty="0">
                <a:latin typeface="Arial" charset="0"/>
                <a:ea typeface="Arial" charset="0"/>
                <a:cs typeface="Arial" charset="0"/>
              </a:rPr>
              <a:t>…” </a:t>
            </a:r>
            <a:r>
              <a:rPr lang="en-US" sz="1867" dirty="0">
                <a:latin typeface="Arial" charset="0"/>
                <a:ea typeface="Arial" charset="0"/>
                <a:cs typeface="Arial" charset="0"/>
              </a:rPr>
              <a:t>etc.).</a:t>
            </a:r>
          </a:p>
          <a:p>
            <a:endParaRPr lang="en-US" sz="1867" dirty="0">
              <a:latin typeface="Arial" charset="0"/>
              <a:ea typeface="Arial" charset="0"/>
              <a:cs typeface="Arial" charset="0"/>
            </a:endParaRPr>
          </a:p>
          <a:p>
            <a:endParaRPr lang="en-US" sz="1867" dirty="0">
              <a:latin typeface="Arial" charset="0"/>
              <a:ea typeface="Arial" charset="0"/>
              <a:cs typeface="Arial" charset="0"/>
            </a:endParaRPr>
          </a:p>
          <a:p>
            <a:r>
              <a:rPr lang="en-US" sz="1867" dirty="0">
                <a:latin typeface="Arial" charset="0"/>
                <a:ea typeface="Arial" charset="0"/>
                <a:cs typeface="Arial" charset="0"/>
              </a:rPr>
              <a:t>Once you’ve built your slideshow, delete this slide and any other template slides you will not be using.</a:t>
            </a:r>
          </a:p>
        </p:txBody>
      </p:sp>
    </p:spTree>
    <p:extLst>
      <p:ext uri="{BB962C8B-B14F-4D97-AF65-F5344CB8AC3E}">
        <p14:creationId xmlns:p14="http://schemas.microsoft.com/office/powerpoint/2010/main" val="3943875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7B3-D9D7-4A02-8888-B4A3B2EE1684}"/>
              </a:ext>
            </a:extLst>
          </p:cNvPr>
          <p:cNvSpPr>
            <a:spLocks noGrp="1"/>
          </p:cNvSpPr>
          <p:nvPr>
            <p:ph type="title"/>
          </p:nvPr>
        </p:nvSpPr>
        <p:spPr>
          <a:xfrm>
            <a:off x="-4359" y="363351"/>
            <a:ext cx="10972801" cy="905875"/>
          </a:xfrm>
        </p:spPr>
        <p:txBody>
          <a:bodyPr>
            <a:noAutofit/>
          </a:bodyPr>
          <a:lstStyle/>
          <a:p>
            <a:r>
              <a:rPr lang="en-US" sz="3200" dirty="0"/>
              <a:t>Best Practices for using SYNC</a:t>
            </a:r>
          </a:p>
        </p:txBody>
      </p:sp>
      <p:sp>
        <p:nvSpPr>
          <p:cNvPr id="3" name="Text Placeholder 2">
            <a:extLst>
              <a:ext uri="{FF2B5EF4-FFF2-40B4-BE49-F238E27FC236}">
                <a16:creationId xmlns:a16="http://schemas.microsoft.com/office/drawing/2014/main" id="{56AC340B-46F6-4E82-A43A-1B3D328F876F}"/>
              </a:ext>
            </a:extLst>
          </p:cNvPr>
          <p:cNvSpPr>
            <a:spLocks noGrp="1"/>
          </p:cNvSpPr>
          <p:nvPr>
            <p:ph type="body" idx="1"/>
          </p:nvPr>
        </p:nvSpPr>
        <p:spPr>
          <a:xfrm>
            <a:off x="609602" y="2096597"/>
            <a:ext cx="10972801" cy="4982815"/>
          </a:xfrm>
        </p:spPr>
        <p:txBody>
          <a:bodyPr>
            <a:normAutofit fontScale="92500" lnSpcReduction="10000"/>
          </a:bodyPr>
          <a:lstStyle/>
          <a:p>
            <a:r>
              <a:rPr lang="en-US" sz="2800" dirty="0">
                <a:solidFill>
                  <a:schemeClr val="tx1">
                    <a:lumMod val="65000"/>
                    <a:lumOff val="35000"/>
                  </a:schemeClr>
                </a:solidFill>
              </a:rPr>
              <a:t>Consider your </a:t>
            </a:r>
            <a:r>
              <a:rPr lang="en-US" sz="2800" b="1" dirty="0">
                <a:solidFill>
                  <a:schemeClr val="tx1">
                    <a:lumMod val="65000"/>
                    <a:lumOff val="35000"/>
                  </a:schemeClr>
                </a:solidFill>
              </a:rPr>
              <a:t>purpose</a:t>
            </a:r>
          </a:p>
          <a:p>
            <a:pPr lvl="3"/>
            <a:r>
              <a:rPr lang="en-US" sz="2400" dirty="0">
                <a:solidFill>
                  <a:schemeClr val="tx1">
                    <a:lumMod val="65000"/>
                    <a:lumOff val="35000"/>
                  </a:schemeClr>
                </a:solidFill>
              </a:rPr>
              <a:t>What do you want out of the presentation?</a:t>
            </a:r>
          </a:p>
          <a:p>
            <a:pPr lvl="3"/>
            <a:r>
              <a:rPr lang="en-US" sz="2400" dirty="0">
                <a:solidFill>
                  <a:schemeClr val="tx1">
                    <a:lumMod val="65000"/>
                    <a:lumOff val="35000"/>
                  </a:schemeClr>
                </a:solidFill>
              </a:rPr>
              <a:t>What are your learning objectives?</a:t>
            </a:r>
          </a:p>
          <a:p>
            <a:pPr lvl="3"/>
            <a:r>
              <a:rPr lang="en-US" sz="2400" dirty="0">
                <a:solidFill>
                  <a:schemeClr val="tx1">
                    <a:lumMod val="65000"/>
                    <a:lumOff val="35000"/>
                  </a:schemeClr>
                </a:solidFill>
              </a:rPr>
              <a:t>Assess comprehension?</a:t>
            </a:r>
          </a:p>
          <a:p>
            <a:pPr lvl="3"/>
            <a:r>
              <a:rPr lang="en-US" sz="2400" dirty="0">
                <a:solidFill>
                  <a:schemeClr val="tx1">
                    <a:lumMod val="65000"/>
                    <a:lumOff val="35000"/>
                  </a:schemeClr>
                </a:solidFill>
              </a:rPr>
              <a:t>Apply new concepts?</a:t>
            </a:r>
          </a:p>
          <a:p>
            <a:pPr lvl="3"/>
            <a:r>
              <a:rPr lang="en-US" sz="2400" dirty="0">
                <a:solidFill>
                  <a:schemeClr val="tx1">
                    <a:lumMod val="65000"/>
                    <a:lumOff val="35000"/>
                  </a:schemeClr>
                </a:solidFill>
              </a:rPr>
              <a:t>Check in?</a:t>
            </a:r>
          </a:p>
          <a:p>
            <a:pPr lvl="2"/>
            <a:r>
              <a:rPr lang="en-US" sz="2400" dirty="0">
                <a:solidFill>
                  <a:schemeClr val="tx1">
                    <a:lumMod val="65000"/>
                    <a:lumOff val="35000"/>
                  </a:schemeClr>
                </a:solidFill>
              </a:rPr>
              <a:t>Questions should be meaningful and purposeful</a:t>
            </a:r>
          </a:p>
          <a:p>
            <a:pPr lvl="2"/>
            <a:r>
              <a:rPr lang="en-US" sz="2400" dirty="0">
                <a:solidFill>
                  <a:schemeClr val="tx1">
                    <a:lumMod val="65000"/>
                    <a:lumOff val="35000"/>
                  </a:schemeClr>
                </a:solidFill>
              </a:rPr>
              <a:t>Questions should serve both you (speaker) and attendee</a:t>
            </a:r>
          </a:p>
          <a:p>
            <a:pPr lvl="3"/>
            <a:endParaRPr lang="en-US" sz="2400" dirty="0">
              <a:solidFill>
                <a:schemeClr val="tx1">
                  <a:lumMod val="65000"/>
                  <a:lumOff val="35000"/>
                </a:schemeClr>
              </a:solidFill>
            </a:endParaRPr>
          </a:p>
          <a:p>
            <a:r>
              <a:rPr lang="en-US" sz="2800" dirty="0">
                <a:solidFill>
                  <a:schemeClr val="tx1">
                    <a:lumMod val="65000"/>
                    <a:lumOff val="35000"/>
                  </a:schemeClr>
                </a:solidFill>
              </a:rPr>
              <a:t>Consider what information you want from the audience</a:t>
            </a:r>
          </a:p>
          <a:p>
            <a:pPr lvl="3"/>
            <a:r>
              <a:rPr lang="en-US" sz="2800" dirty="0">
                <a:solidFill>
                  <a:schemeClr val="tx1">
                    <a:lumMod val="65000"/>
                    <a:lumOff val="35000"/>
                  </a:schemeClr>
                </a:solidFill>
              </a:rPr>
              <a:t>Pre-session info?</a:t>
            </a:r>
          </a:p>
          <a:p>
            <a:pPr lvl="3"/>
            <a:r>
              <a:rPr lang="en-US" sz="2800" dirty="0">
                <a:solidFill>
                  <a:schemeClr val="tx1">
                    <a:lumMod val="65000"/>
                    <a:lumOff val="35000"/>
                  </a:schemeClr>
                </a:solidFill>
              </a:rPr>
              <a:t>Post-session info?</a:t>
            </a:r>
          </a:p>
          <a:p>
            <a:pPr lvl="3"/>
            <a:r>
              <a:rPr lang="en-US" sz="2800" dirty="0">
                <a:solidFill>
                  <a:schemeClr val="tx1">
                    <a:lumMod val="65000"/>
                    <a:lumOff val="35000"/>
                  </a:schemeClr>
                </a:solidFill>
              </a:rPr>
              <a:t>Feedback?</a:t>
            </a:r>
          </a:p>
        </p:txBody>
      </p:sp>
      <p:sp>
        <p:nvSpPr>
          <p:cNvPr id="4" name="Rectangle 3">
            <a:extLst>
              <a:ext uri="{FF2B5EF4-FFF2-40B4-BE49-F238E27FC236}">
                <a16:creationId xmlns:a16="http://schemas.microsoft.com/office/drawing/2014/main" id="{9CAC9602-93CC-4129-9F51-C5232F3E3B64}"/>
              </a:ext>
            </a:extLst>
          </p:cNvPr>
          <p:cNvSpPr/>
          <p:nvPr/>
        </p:nvSpPr>
        <p:spPr>
          <a:xfrm>
            <a:off x="829055" y="1515080"/>
            <a:ext cx="6448044" cy="1041182"/>
          </a:xfrm>
          <a:prstGeom prst="rect">
            <a:avLst/>
          </a:prstGeom>
        </p:spPr>
        <p:txBody>
          <a:bodyPr wrap="square">
            <a:spAutoFit/>
          </a:bodyPr>
          <a:lstStyle/>
          <a:p>
            <a:r>
              <a:rPr lang="en-US" sz="1900" dirty="0">
                <a:solidFill>
                  <a:schemeClr val="tx1">
                    <a:lumMod val="50000"/>
                    <a:lumOff val="50000"/>
                  </a:schemeClr>
                </a:solidFill>
                <a:latin typeface="Arial Black" panose="020B0A04020102020204" pitchFamily="34" charset="0"/>
              </a:rPr>
              <a:t>THINGS TO CONSIDER: </a:t>
            </a:r>
            <a:r>
              <a:rPr lang="en-US" sz="2133" dirty="0">
                <a:solidFill>
                  <a:schemeClr val="tx1">
                    <a:lumMod val="65000"/>
                    <a:lumOff val="35000"/>
                  </a:schemeClr>
                </a:solidFill>
              </a:rPr>
              <a:t>Typically, 70% of user responses are in the first 15 seconds of voting</a:t>
            </a:r>
          </a:p>
          <a:p>
            <a:endParaRPr lang="en-US" sz="1900" dirty="0">
              <a:latin typeface="Arial Black" panose="020B0A04020102020204" pitchFamily="34" charset="0"/>
            </a:endParaRPr>
          </a:p>
        </p:txBody>
      </p:sp>
      <p:pic>
        <p:nvPicPr>
          <p:cNvPr id="2050" name="Picture 2" descr="Question Mark, Question, Response, Search Engine">
            <a:extLst>
              <a:ext uri="{FF2B5EF4-FFF2-40B4-BE49-F238E27FC236}">
                <a16:creationId xmlns:a16="http://schemas.microsoft.com/office/drawing/2014/main" id="{0BEE0E5C-7377-476E-A993-B82252744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977" y="2051123"/>
            <a:ext cx="2536880" cy="253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784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2241" y="332271"/>
            <a:ext cx="15900883" cy="1207833"/>
          </a:xfrm>
        </p:spPr>
        <p:txBody>
          <a:bodyPr>
            <a:normAutofit fontScale="90000"/>
          </a:bodyPr>
          <a:lstStyle/>
          <a:p>
            <a:r>
              <a:rPr lang="en-US" sz="4800" dirty="0">
                <a:latin typeface="Arial Black" panose="020B0A04020102020204" pitchFamily="34" charset="0"/>
              </a:rPr>
              <a:t>HELPFUL HINTS: </a:t>
            </a:r>
            <a:r>
              <a:rPr lang="en-US" sz="4800" dirty="0" smtClean="0">
                <a:latin typeface="Arial Black" panose="020B0A04020102020204" pitchFamily="34" charset="0"/>
              </a:rPr>
              <a:t/>
            </a:r>
            <a:br>
              <a:rPr lang="en-US" sz="4800" dirty="0" smtClean="0">
                <a:latin typeface="Arial Black" panose="020B0A04020102020204" pitchFamily="34" charset="0"/>
              </a:rPr>
            </a:br>
            <a:r>
              <a:rPr lang="en-US" sz="5333" dirty="0">
                <a:latin typeface="Arial Black" panose="020B0A04020102020204" pitchFamily="34" charset="0"/>
              </a:rPr>
              <a:t/>
            </a:r>
            <a:br>
              <a:rPr lang="en-US" sz="5333" dirty="0">
                <a:latin typeface="Arial Black" panose="020B0A04020102020204" pitchFamily="34" charset="0"/>
              </a:rPr>
            </a:br>
            <a:r>
              <a:rPr lang="en-US" sz="2933" dirty="0">
                <a:solidFill>
                  <a:schemeClr val="tx1">
                    <a:lumMod val="50000"/>
                    <a:lumOff val="50000"/>
                  </a:schemeClr>
                </a:solidFill>
                <a:latin typeface="Arial Black" panose="020B0A04020102020204" pitchFamily="34" charset="0"/>
              </a:rPr>
              <a:t>What we’ve learned from previous presentations using SYNC</a:t>
            </a:r>
            <a:r>
              <a:rPr lang="en-US" sz="4977" dirty="0">
                <a:solidFill>
                  <a:schemeClr val="tx1"/>
                </a:solidFill>
                <a:latin typeface="Arial Black" panose="020B0A04020102020204" pitchFamily="34" charset="0"/>
              </a:rPr>
              <a:t/>
            </a:r>
            <a:br>
              <a:rPr lang="en-US" sz="4977" dirty="0">
                <a:solidFill>
                  <a:schemeClr val="tx1"/>
                </a:solidFill>
                <a:latin typeface="Arial Black" panose="020B0A04020102020204" pitchFamily="34" charset="0"/>
              </a:rPr>
            </a:br>
            <a:endParaRPr lang="en-US" dirty="0">
              <a:latin typeface="Arial Black" panose="020B0A04020102020204" pitchFamily="34" charset="0"/>
            </a:endParaRPr>
          </a:p>
        </p:txBody>
      </p:sp>
      <p:sp>
        <p:nvSpPr>
          <p:cNvPr id="6" name="Text Placeholder 2"/>
          <p:cNvSpPr txBox="1">
            <a:spLocks/>
          </p:cNvSpPr>
          <p:nvPr/>
        </p:nvSpPr>
        <p:spPr>
          <a:xfrm>
            <a:off x="142241" y="1791406"/>
            <a:ext cx="11524184" cy="662343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18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67" dirty="0"/>
          </a:p>
          <a:p>
            <a:pPr marL="0" indent="0">
              <a:buNone/>
            </a:pPr>
            <a:endParaRPr lang="en-US" sz="2667" dirty="0"/>
          </a:p>
        </p:txBody>
      </p:sp>
      <p:sp>
        <p:nvSpPr>
          <p:cNvPr id="4" name="Text Placeholder 2">
            <a:extLst>
              <a:ext uri="{FF2B5EF4-FFF2-40B4-BE49-F238E27FC236}">
                <a16:creationId xmlns:a16="http://schemas.microsoft.com/office/drawing/2014/main" id="{8F39432C-1C5C-4049-BE32-D52A4C7DF70E}"/>
              </a:ext>
            </a:extLst>
          </p:cNvPr>
          <p:cNvSpPr txBox="1">
            <a:spLocks/>
          </p:cNvSpPr>
          <p:nvPr/>
        </p:nvSpPr>
        <p:spPr>
          <a:xfrm>
            <a:off x="586799" y="2219376"/>
            <a:ext cx="10635068" cy="43374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18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07974" indent="-507974"/>
            <a:r>
              <a:rPr lang="en-US" sz="1867" dirty="0"/>
              <a:t>The interaction with the highest response is “Thumbs Up/ Down”, followed by multiple choice options. </a:t>
            </a:r>
          </a:p>
          <a:p>
            <a:pPr marL="507974" indent="-507974"/>
            <a:endParaRPr lang="en-US" sz="1867" dirty="0"/>
          </a:p>
          <a:p>
            <a:pPr marL="507974" indent="-507974"/>
            <a:r>
              <a:rPr lang="en-US" sz="1867" dirty="0"/>
              <a:t>The interaction with the lowest response is the “Text Response”. We believe this is because it takes people more time and effort to type in their text responses. </a:t>
            </a:r>
          </a:p>
          <a:p>
            <a:pPr marL="507974" indent="-507974"/>
            <a:endParaRPr lang="en-US" sz="1867" dirty="0"/>
          </a:p>
          <a:p>
            <a:pPr marL="507974" indent="-507974"/>
            <a:r>
              <a:rPr lang="en-US" sz="1867" dirty="0"/>
              <a:t>Including an interaction every 5-7 slides maintains engagement throughout the presentation.</a:t>
            </a:r>
          </a:p>
          <a:p>
            <a:pPr marL="507974" indent="-507974"/>
            <a:endParaRPr lang="en-US" sz="1867" dirty="0"/>
          </a:p>
          <a:p>
            <a:pPr marL="507974" indent="-507974"/>
            <a:r>
              <a:rPr lang="en-US" sz="1867" dirty="0"/>
              <a:t>Including humor into a trivia or polling question increases early participation and onboarding.</a:t>
            </a:r>
          </a:p>
          <a:p>
            <a:pPr marL="507974" indent="-507974"/>
            <a:endParaRPr lang="en-US" sz="1867" dirty="0"/>
          </a:p>
          <a:p>
            <a:pPr marL="507974" indent="-507974"/>
            <a:r>
              <a:rPr lang="en-US" sz="1867" dirty="0"/>
              <a:t>Use a simple interaction early (and show the results) to get audiences logged in right away. Attendees tell us that it helps them understand that this presentation will be different and that they will have a voice.</a:t>
            </a:r>
          </a:p>
        </p:txBody>
      </p:sp>
    </p:spTree>
    <p:extLst>
      <p:ext uri="{BB962C8B-B14F-4D97-AF65-F5344CB8AC3E}">
        <p14:creationId xmlns:p14="http://schemas.microsoft.com/office/powerpoint/2010/main" val="104289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8902" y="1597377"/>
            <a:ext cx="2209799" cy="1214195"/>
          </a:xfrm>
          <a:prstGeom prst="rect">
            <a:avLst/>
          </a:prstGeom>
          <a:ln>
            <a:solidFill>
              <a:schemeClr val="tx1"/>
            </a:solidFill>
          </a:ln>
        </p:spPr>
      </p:pic>
      <p:sp>
        <p:nvSpPr>
          <p:cNvPr id="5" name="TextBox 4"/>
          <p:cNvSpPr txBox="1"/>
          <p:nvPr/>
        </p:nvSpPr>
        <p:spPr>
          <a:xfrm>
            <a:off x="3617563" y="3182719"/>
            <a:ext cx="2175965" cy="1117935"/>
          </a:xfrm>
          <a:prstGeom prst="rect">
            <a:avLst/>
          </a:prstGeom>
          <a:noFill/>
        </p:spPr>
        <p:txBody>
          <a:bodyPr wrap="square" rtlCol="0">
            <a:spAutoFit/>
          </a:bodyPr>
          <a:lstStyle/>
          <a:p>
            <a:r>
              <a:rPr lang="en-US" sz="1333" dirty="0">
                <a:ea typeface="Arial" charset="0"/>
                <a:cs typeface="Arial" charset="0"/>
              </a:rPr>
              <a:t>Display leaderboards on the projector screen to show which participants answered correctly in the least amount of time.</a:t>
            </a:r>
            <a:endParaRPr lang="en-US" sz="1333" dirty="0"/>
          </a:p>
        </p:txBody>
      </p:sp>
      <p:sp>
        <p:nvSpPr>
          <p:cNvPr id="6" name="Title 3"/>
          <p:cNvSpPr txBox="1">
            <a:spLocks/>
          </p:cNvSpPr>
          <p:nvPr/>
        </p:nvSpPr>
        <p:spPr>
          <a:xfrm>
            <a:off x="304800" y="288927"/>
            <a:ext cx="11480800" cy="731839"/>
          </a:xfrm>
          <a:prstGeom prst="rect">
            <a:avLst/>
          </a:prstGeom>
        </p:spPr>
        <p:txBody>
          <a:bodyPr/>
          <a:lstStyle>
            <a:lvl1pPr algn="l" defTabSz="457200" rtl="0" eaLnBrk="0" fontAlgn="base" hangingPunct="0">
              <a:spcBef>
                <a:spcPct val="0"/>
              </a:spcBef>
              <a:spcAft>
                <a:spcPct val="0"/>
              </a:spcAft>
              <a:defRPr sz="4200" b="1" kern="1200">
                <a:solidFill>
                  <a:schemeClr val="bg1"/>
                </a:solidFill>
                <a:latin typeface="Arial"/>
                <a:ea typeface="ＭＳ Ｐゴシック" pitchFamily="80" charset="-128"/>
                <a:cs typeface="ＭＳ Ｐゴシック" pitchFamily="80" charset="-128"/>
              </a:defRPr>
            </a:lvl1pPr>
            <a:lvl2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2pPr>
            <a:lvl3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3pPr>
            <a:lvl4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4pPr>
            <a:lvl5pPr algn="l" defTabSz="457200" rtl="0" eaLnBrk="0" fontAlgn="base" hangingPunct="0">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5pPr>
            <a:lvl6pPr marL="4572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6pPr>
            <a:lvl7pPr marL="9144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7pPr>
            <a:lvl8pPr marL="13716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8pPr>
            <a:lvl9pPr marL="1828800" algn="l" defTabSz="457200" rtl="0" fontAlgn="base">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9pPr>
          </a:lstStyle>
          <a:p>
            <a:r>
              <a:rPr lang="en-US" sz="5400" dirty="0">
                <a:solidFill>
                  <a:schemeClr val="tx1"/>
                </a:solidFill>
              </a:rPr>
              <a:t>New Options for Interaction Slides</a:t>
            </a:r>
          </a:p>
        </p:txBody>
      </p:sp>
      <p:pic>
        <p:nvPicPr>
          <p:cNvPr id="7" name="Picture 6">
            <a:extLst>
              <a:ext uri="{FF2B5EF4-FFF2-40B4-BE49-F238E27FC236}">
                <a16:creationId xmlns:a16="http://schemas.microsoft.com/office/drawing/2014/main" id="{3E3E2EF4-B17D-E34E-8A41-3A7FEA894B9A}"/>
              </a:ext>
            </a:extLst>
          </p:cNvPr>
          <p:cNvPicPr>
            <a:picLocks noChangeAspect="1"/>
          </p:cNvPicPr>
          <p:nvPr/>
        </p:nvPicPr>
        <p:blipFill>
          <a:blip r:embed="rId4"/>
          <a:stretch>
            <a:fillRect/>
          </a:stretch>
        </p:blipFill>
        <p:spPr>
          <a:xfrm>
            <a:off x="1333502" y="3141442"/>
            <a:ext cx="2235199" cy="1228149"/>
          </a:xfrm>
          <a:prstGeom prst="rect">
            <a:avLst/>
          </a:prstGeom>
          <a:ln>
            <a:solidFill>
              <a:schemeClr val="tx1"/>
            </a:solidFill>
          </a:ln>
        </p:spPr>
      </p:pic>
      <p:sp>
        <p:nvSpPr>
          <p:cNvPr id="8" name="TextBox 7">
            <a:extLst>
              <a:ext uri="{FF2B5EF4-FFF2-40B4-BE49-F238E27FC236}">
                <a16:creationId xmlns:a16="http://schemas.microsoft.com/office/drawing/2014/main" id="{F8F87767-DF30-B24C-9036-C992CCFFB237}"/>
              </a:ext>
            </a:extLst>
          </p:cNvPr>
          <p:cNvSpPr txBox="1"/>
          <p:nvPr/>
        </p:nvSpPr>
        <p:spPr>
          <a:xfrm>
            <a:off x="3617563" y="1563586"/>
            <a:ext cx="2175965" cy="1117935"/>
          </a:xfrm>
          <a:prstGeom prst="rect">
            <a:avLst/>
          </a:prstGeom>
          <a:noFill/>
        </p:spPr>
        <p:txBody>
          <a:bodyPr wrap="square" rtlCol="0">
            <a:spAutoFit/>
          </a:bodyPr>
          <a:lstStyle/>
          <a:p>
            <a:r>
              <a:rPr lang="en-US" sz="1333" dirty="0">
                <a:ea typeface="Arial" charset="0"/>
                <a:cs typeface="Arial" charset="0"/>
              </a:rPr>
              <a:t>Use this slide to include a link to a URL as part of your presentation. Clicking the button opens the URL in a new browser window.</a:t>
            </a:r>
            <a:endParaRPr lang="en-US" sz="1333" dirty="0"/>
          </a:p>
        </p:txBody>
      </p:sp>
      <p:pic>
        <p:nvPicPr>
          <p:cNvPr id="9" name="Picture 8">
            <a:extLst>
              <a:ext uri="{FF2B5EF4-FFF2-40B4-BE49-F238E27FC236}">
                <a16:creationId xmlns:a16="http://schemas.microsoft.com/office/drawing/2014/main" id="{6E6345BD-2B0E-3145-BDBB-BC96F307703A}"/>
              </a:ext>
            </a:extLst>
          </p:cNvPr>
          <p:cNvPicPr>
            <a:picLocks noChangeAspect="1"/>
          </p:cNvPicPr>
          <p:nvPr/>
        </p:nvPicPr>
        <p:blipFill>
          <a:blip r:embed="rId5"/>
          <a:stretch>
            <a:fillRect/>
          </a:stretch>
        </p:blipFill>
        <p:spPr>
          <a:xfrm>
            <a:off x="6007138" y="3158868"/>
            <a:ext cx="2235196" cy="1228149"/>
          </a:xfrm>
          <a:prstGeom prst="rect">
            <a:avLst/>
          </a:prstGeom>
          <a:ln>
            <a:solidFill>
              <a:schemeClr val="tx1"/>
            </a:solidFill>
          </a:ln>
        </p:spPr>
      </p:pic>
      <p:sp>
        <p:nvSpPr>
          <p:cNvPr id="10" name="TextBox 9">
            <a:extLst>
              <a:ext uri="{FF2B5EF4-FFF2-40B4-BE49-F238E27FC236}">
                <a16:creationId xmlns:a16="http://schemas.microsoft.com/office/drawing/2014/main" id="{F2F28CC2-4B1F-2044-8B5F-092E5BD64D26}"/>
              </a:ext>
            </a:extLst>
          </p:cNvPr>
          <p:cNvSpPr txBox="1"/>
          <p:nvPr/>
        </p:nvSpPr>
        <p:spPr>
          <a:xfrm>
            <a:off x="8348754" y="3182719"/>
            <a:ext cx="2175965" cy="1117935"/>
          </a:xfrm>
          <a:prstGeom prst="rect">
            <a:avLst/>
          </a:prstGeom>
          <a:noFill/>
        </p:spPr>
        <p:txBody>
          <a:bodyPr wrap="square" rtlCol="0">
            <a:spAutoFit/>
          </a:bodyPr>
          <a:lstStyle/>
          <a:p>
            <a:r>
              <a:rPr lang="en-US" sz="1333" dirty="0">
                <a:ea typeface="Arial" charset="0"/>
                <a:cs typeface="Arial" charset="0"/>
              </a:rPr>
              <a:t>Display results from a previous slide side-by-side with the current slide on the projector screen to compare data.</a:t>
            </a:r>
            <a:endParaRPr lang="en-US" sz="1333" dirty="0"/>
          </a:p>
        </p:txBody>
      </p:sp>
      <p:pic>
        <p:nvPicPr>
          <p:cNvPr id="13" name="Picture 12">
            <a:extLst>
              <a:ext uri="{FF2B5EF4-FFF2-40B4-BE49-F238E27FC236}">
                <a16:creationId xmlns:a16="http://schemas.microsoft.com/office/drawing/2014/main" id="{07F7AA0A-EA72-421E-BFC5-F5220C65AAE1}"/>
              </a:ext>
            </a:extLst>
          </p:cNvPr>
          <p:cNvPicPr>
            <a:picLocks noChangeAspect="1"/>
          </p:cNvPicPr>
          <p:nvPr/>
        </p:nvPicPr>
        <p:blipFill>
          <a:blip r:embed="rId6"/>
          <a:stretch>
            <a:fillRect/>
          </a:stretch>
        </p:blipFill>
        <p:spPr>
          <a:xfrm>
            <a:off x="6007138" y="1563587"/>
            <a:ext cx="2235199" cy="1228149"/>
          </a:xfrm>
          <a:prstGeom prst="rect">
            <a:avLst/>
          </a:prstGeom>
          <a:ln>
            <a:solidFill>
              <a:schemeClr val="tx1"/>
            </a:solidFill>
          </a:ln>
        </p:spPr>
      </p:pic>
      <p:sp>
        <p:nvSpPr>
          <p:cNvPr id="14" name="TextBox 13">
            <a:extLst>
              <a:ext uri="{FF2B5EF4-FFF2-40B4-BE49-F238E27FC236}">
                <a16:creationId xmlns:a16="http://schemas.microsoft.com/office/drawing/2014/main" id="{16A4AEAE-B8F3-486D-9BAF-80F4A9685F82}"/>
              </a:ext>
            </a:extLst>
          </p:cNvPr>
          <p:cNvSpPr txBox="1"/>
          <p:nvPr/>
        </p:nvSpPr>
        <p:spPr>
          <a:xfrm>
            <a:off x="8348756" y="1563585"/>
            <a:ext cx="2407661" cy="1117935"/>
          </a:xfrm>
          <a:prstGeom prst="rect">
            <a:avLst/>
          </a:prstGeom>
          <a:noFill/>
        </p:spPr>
        <p:txBody>
          <a:bodyPr wrap="square" rtlCol="0">
            <a:spAutoFit/>
          </a:bodyPr>
          <a:lstStyle/>
          <a:p>
            <a:r>
              <a:rPr lang="en-US" sz="1333" dirty="0">
                <a:ea typeface="Arial" charset="0"/>
                <a:cs typeface="Arial" charset="0"/>
              </a:rPr>
              <a:t>Use this slide to include a link to a PDF as part of your presentation. Clicking the button opens the PDF in a new browser window.</a:t>
            </a:r>
            <a:endParaRPr lang="en-US" sz="1333" dirty="0"/>
          </a:p>
        </p:txBody>
      </p:sp>
      <p:pic>
        <p:nvPicPr>
          <p:cNvPr id="15" name="Picture 14">
            <a:extLst>
              <a:ext uri="{FF2B5EF4-FFF2-40B4-BE49-F238E27FC236}">
                <a16:creationId xmlns:a16="http://schemas.microsoft.com/office/drawing/2014/main" id="{6CAB6F9A-FB63-4620-928D-597B24A4E11C}"/>
              </a:ext>
            </a:extLst>
          </p:cNvPr>
          <p:cNvPicPr>
            <a:picLocks noChangeAspect="1"/>
          </p:cNvPicPr>
          <p:nvPr/>
        </p:nvPicPr>
        <p:blipFill>
          <a:blip r:embed="rId7"/>
          <a:stretch>
            <a:fillRect/>
          </a:stretch>
        </p:blipFill>
        <p:spPr>
          <a:xfrm>
            <a:off x="6007137" y="4699462"/>
            <a:ext cx="2241513" cy="1231620"/>
          </a:xfrm>
          <a:prstGeom prst="rect">
            <a:avLst/>
          </a:prstGeom>
          <a:ln>
            <a:solidFill>
              <a:schemeClr val="tx1"/>
            </a:solidFill>
          </a:ln>
        </p:spPr>
      </p:pic>
      <p:sp>
        <p:nvSpPr>
          <p:cNvPr id="16" name="TextBox 15">
            <a:extLst>
              <a:ext uri="{FF2B5EF4-FFF2-40B4-BE49-F238E27FC236}">
                <a16:creationId xmlns:a16="http://schemas.microsoft.com/office/drawing/2014/main" id="{C0656983-46A2-4C6A-B685-B74E8D67EBA5}"/>
              </a:ext>
            </a:extLst>
          </p:cNvPr>
          <p:cNvSpPr txBox="1"/>
          <p:nvPr/>
        </p:nvSpPr>
        <p:spPr>
          <a:xfrm>
            <a:off x="8348753" y="4858864"/>
            <a:ext cx="2286000" cy="707694"/>
          </a:xfrm>
          <a:prstGeom prst="rect">
            <a:avLst/>
          </a:prstGeom>
          <a:noFill/>
        </p:spPr>
        <p:txBody>
          <a:bodyPr wrap="square" rtlCol="0">
            <a:spAutoFit/>
          </a:bodyPr>
          <a:lstStyle/>
          <a:p>
            <a:r>
              <a:rPr lang="en-US" sz="1333" dirty="0">
                <a:ea typeface="Arial" charset="0"/>
                <a:cs typeface="Arial" charset="0"/>
              </a:rPr>
              <a:t>Use this slide to ask the audience to select how they feel about the slide content.</a:t>
            </a:r>
          </a:p>
        </p:txBody>
      </p:sp>
    </p:spTree>
    <p:extLst>
      <p:ext uri="{BB962C8B-B14F-4D97-AF65-F5344CB8AC3E}">
        <p14:creationId xmlns:p14="http://schemas.microsoft.com/office/powerpoint/2010/main" val="107938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341" y="3786815"/>
            <a:ext cx="1094705" cy="10947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341" y="5130420"/>
            <a:ext cx="1092236" cy="1092236"/>
          </a:xfrm>
          <a:prstGeom prst="rect">
            <a:avLst/>
          </a:prstGeom>
        </p:spPr>
      </p:pic>
      <p:sp>
        <p:nvSpPr>
          <p:cNvPr id="4" name="TextBox 3"/>
          <p:cNvSpPr txBox="1"/>
          <p:nvPr/>
        </p:nvSpPr>
        <p:spPr>
          <a:xfrm>
            <a:off x="3383331" y="3864730"/>
            <a:ext cx="5060255"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I love them!</a:t>
            </a:r>
          </a:p>
        </p:txBody>
      </p:sp>
      <p:sp>
        <p:nvSpPr>
          <p:cNvPr id="5" name="TextBox 4"/>
          <p:cNvSpPr txBox="1"/>
          <p:nvPr/>
        </p:nvSpPr>
        <p:spPr>
          <a:xfrm>
            <a:off x="3383333" y="5204613"/>
            <a:ext cx="5060255"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I hate them!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4003" y="5492973"/>
            <a:ext cx="649463" cy="6494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4541" y="5492973"/>
            <a:ext cx="649463" cy="649463"/>
          </a:xfrm>
          <a:prstGeom prst="rect">
            <a:avLst/>
          </a:prstGeom>
        </p:spPr>
      </p:pic>
      <p:sp>
        <p:nvSpPr>
          <p:cNvPr id="9" name="TextBox 8"/>
          <p:cNvSpPr txBox="1"/>
          <p:nvPr/>
        </p:nvSpPr>
        <p:spPr>
          <a:xfrm>
            <a:off x="854657" y="1338475"/>
            <a:ext cx="10117603" cy="1733680"/>
          </a:xfrm>
          <a:prstGeom prst="rect">
            <a:avLst/>
          </a:prstGeom>
          <a:noFill/>
        </p:spPr>
        <p:txBody>
          <a:bodyPr wrap="square" rtlCol="0">
            <a:spAutoFit/>
          </a:bodyPr>
          <a:lstStyle/>
          <a:p>
            <a:pPr algn="ctr"/>
            <a:r>
              <a:rPr lang="en-US" sz="5333" dirty="0">
                <a:solidFill>
                  <a:schemeClr val="tx1">
                    <a:lumMod val="75000"/>
                    <a:lumOff val="25000"/>
                  </a:schemeClr>
                </a:solidFill>
                <a:latin typeface="Arial" charset="0"/>
                <a:ea typeface="Arial" charset="0"/>
                <a:cs typeface="Arial" charset="0"/>
              </a:rPr>
              <a:t>How do you feel about multiple choice questions</a:t>
            </a:r>
            <a:r>
              <a:rPr lang="en-US" sz="5333" dirty="0" smtClean="0">
                <a:solidFill>
                  <a:schemeClr val="tx1">
                    <a:lumMod val="75000"/>
                    <a:lumOff val="25000"/>
                  </a:schemeClr>
                </a:solidFill>
                <a:latin typeface="Arial" charset="0"/>
                <a:ea typeface="Arial" charset="0"/>
                <a:cs typeface="Arial" charset="0"/>
              </a:rPr>
              <a:t>?</a:t>
            </a:r>
          </a:p>
        </p:txBody>
      </p:sp>
      <p:sp>
        <p:nvSpPr>
          <p:cNvPr id="10" name="TextBox 9">
            <a:extLst>
              <a:ext uri="{FF2B5EF4-FFF2-40B4-BE49-F238E27FC236}">
                <a16:creationId xmlns:a16="http://schemas.microsoft.com/office/drawing/2014/main" id="{639BE15E-3260-42CE-888F-192AEF081602}"/>
              </a:ext>
            </a:extLst>
          </p:cNvPr>
          <p:cNvSpPr txBox="1"/>
          <p:nvPr/>
        </p:nvSpPr>
        <p:spPr>
          <a:xfrm>
            <a:off x="154190" y="97806"/>
            <a:ext cx="2919508" cy="461665"/>
          </a:xfrm>
          <a:prstGeom prst="rect">
            <a:avLst/>
          </a:prstGeom>
          <a:noFill/>
        </p:spPr>
        <p:txBody>
          <a:bodyPr wrap="square" rtlCol="0">
            <a:spAutoFit/>
          </a:bodyPr>
          <a:lstStyle/>
          <a:p>
            <a:r>
              <a:rPr lang="en-US" sz="2400" dirty="0">
                <a:latin typeface="Arial" charset="0"/>
                <a:ea typeface="Arial" charset="0"/>
                <a:cs typeface="Arial" charset="0"/>
              </a:rPr>
              <a:t>EXAMPLE SLIDE</a:t>
            </a:r>
          </a:p>
        </p:txBody>
      </p:sp>
    </p:spTree>
    <p:extLst>
      <p:ext uri="{BB962C8B-B14F-4D97-AF65-F5344CB8AC3E}">
        <p14:creationId xmlns:p14="http://schemas.microsoft.com/office/powerpoint/2010/main" val="159474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058" y="3420683"/>
            <a:ext cx="933285" cy="9332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067" y="4590643"/>
            <a:ext cx="931180" cy="9311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383" y="5758497"/>
            <a:ext cx="931864" cy="931864"/>
          </a:xfrm>
          <a:prstGeom prst="rect">
            <a:avLst/>
          </a:prstGeom>
        </p:spPr>
      </p:pic>
      <p:sp>
        <p:nvSpPr>
          <p:cNvPr id="5" name="TextBox 4"/>
          <p:cNvSpPr txBox="1"/>
          <p:nvPr/>
        </p:nvSpPr>
        <p:spPr>
          <a:xfrm>
            <a:off x="3223917" y="3410120"/>
            <a:ext cx="5039551"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Politics</a:t>
            </a:r>
          </a:p>
        </p:txBody>
      </p:sp>
      <p:sp>
        <p:nvSpPr>
          <p:cNvPr id="6" name="TextBox 5"/>
          <p:cNvSpPr txBox="1"/>
          <p:nvPr/>
        </p:nvSpPr>
        <p:spPr>
          <a:xfrm>
            <a:off x="3223917" y="4590643"/>
            <a:ext cx="6800617"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Space X</a:t>
            </a:r>
          </a:p>
        </p:txBody>
      </p:sp>
      <p:sp>
        <p:nvSpPr>
          <p:cNvPr id="7" name="TextBox 6"/>
          <p:cNvSpPr txBox="1"/>
          <p:nvPr/>
        </p:nvSpPr>
        <p:spPr>
          <a:xfrm>
            <a:off x="3223915" y="5771165"/>
            <a:ext cx="6084580"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The New iPhone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9648" y="5588024"/>
            <a:ext cx="553696" cy="5536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5952" y="5588024"/>
            <a:ext cx="553696" cy="553696"/>
          </a:xfrm>
          <a:prstGeom prst="rect">
            <a:avLst/>
          </a:prstGeom>
        </p:spPr>
      </p:pic>
      <p:sp>
        <p:nvSpPr>
          <p:cNvPr id="10" name="TextBox 9">
            <a:extLst>
              <a:ext uri="{FF2B5EF4-FFF2-40B4-BE49-F238E27FC236}">
                <a16:creationId xmlns:a16="http://schemas.microsoft.com/office/drawing/2014/main" id="{447D8B33-1EAD-4476-BA9C-3586D71BBD1B}"/>
              </a:ext>
            </a:extLst>
          </p:cNvPr>
          <p:cNvSpPr txBox="1"/>
          <p:nvPr/>
        </p:nvSpPr>
        <p:spPr>
          <a:xfrm>
            <a:off x="854657" y="1114471"/>
            <a:ext cx="10117603" cy="1733680"/>
          </a:xfrm>
          <a:prstGeom prst="rect">
            <a:avLst/>
          </a:prstGeom>
          <a:noFill/>
        </p:spPr>
        <p:txBody>
          <a:bodyPr wrap="square" rtlCol="0">
            <a:spAutoFit/>
          </a:bodyPr>
          <a:lstStyle/>
          <a:p>
            <a:pPr algn="ctr"/>
            <a:r>
              <a:rPr lang="en-US" sz="5333" dirty="0">
                <a:solidFill>
                  <a:schemeClr val="tx1">
                    <a:lumMod val="75000"/>
                    <a:lumOff val="25000"/>
                  </a:schemeClr>
                </a:solidFill>
                <a:latin typeface="Arial" charset="0"/>
                <a:ea typeface="Arial" charset="0"/>
                <a:cs typeface="Arial" charset="0"/>
              </a:rPr>
              <a:t>What are you most interested in hearing more about?</a:t>
            </a:r>
          </a:p>
        </p:txBody>
      </p:sp>
      <p:sp>
        <p:nvSpPr>
          <p:cNvPr id="11" name="TextBox 10">
            <a:extLst>
              <a:ext uri="{FF2B5EF4-FFF2-40B4-BE49-F238E27FC236}">
                <a16:creationId xmlns:a16="http://schemas.microsoft.com/office/drawing/2014/main" id="{CACD3776-E93B-4959-8F18-50CEB6B71C13}"/>
              </a:ext>
            </a:extLst>
          </p:cNvPr>
          <p:cNvSpPr txBox="1"/>
          <p:nvPr/>
        </p:nvSpPr>
        <p:spPr>
          <a:xfrm>
            <a:off x="154190" y="97806"/>
            <a:ext cx="2919508" cy="461665"/>
          </a:xfrm>
          <a:prstGeom prst="rect">
            <a:avLst/>
          </a:prstGeom>
          <a:noFill/>
        </p:spPr>
        <p:txBody>
          <a:bodyPr wrap="square" rtlCol="0">
            <a:spAutoFit/>
          </a:bodyPr>
          <a:lstStyle/>
          <a:p>
            <a:r>
              <a:rPr lang="en-US" sz="2400" dirty="0">
                <a:latin typeface="Arial" charset="0"/>
                <a:ea typeface="Arial" charset="0"/>
                <a:cs typeface="Arial" charset="0"/>
              </a:rPr>
              <a:t>EXAMPLE SLIDE</a:t>
            </a:r>
          </a:p>
        </p:txBody>
      </p:sp>
    </p:spTree>
    <p:extLst>
      <p:ext uri="{BB962C8B-B14F-4D97-AF65-F5344CB8AC3E}">
        <p14:creationId xmlns:p14="http://schemas.microsoft.com/office/powerpoint/2010/main" val="54778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056" y="2586850"/>
            <a:ext cx="952041" cy="9520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055" y="3671473"/>
            <a:ext cx="949893" cy="9498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055" y="4753949"/>
            <a:ext cx="950592" cy="9505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055" y="5846802"/>
            <a:ext cx="951141" cy="951141"/>
          </a:xfrm>
          <a:prstGeom prst="rect">
            <a:avLst/>
          </a:prstGeom>
        </p:spPr>
      </p:pic>
      <p:sp>
        <p:nvSpPr>
          <p:cNvPr id="6" name="TextBox 5"/>
          <p:cNvSpPr txBox="1"/>
          <p:nvPr/>
        </p:nvSpPr>
        <p:spPr>
          <a:xfrm>
            <a:off x="3526183" y="2586849"/>
            <a:ext cx="5782311"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Red Bull Energy!</a:t>
            </a:r>
          </a:p>
        </p:txBody>
      </p:sp>
      <p:sp>
        <p:nvSpPr>
          <p:cNvPr id="7" name="TextBox 6"/>
          <p:cNvSpPr txBox="1"/>
          <p:nvPr/>
        </p:nvSpPr>
        <p:spPr>
          <a:xfrm>
            <a:off x="3526184" y="3671473"/>
            <a:ext cx="4771533"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Coffee</a:t>
            </a:r>
          </a:p>
        </p:txBody>
      </p:sp>
      <p:sp>
        <p:nvSpPr>
          <p:cNvPr id="8" name="TextBox 7"/>
          <p:cNvSpPr txBox="1"/>
          <p:nvPr/>
        </p:nvSpPr>
        <p:spPr>
          <a:xfrm>
            <a:off x="3526184" y="4760693"/>
            <a:ext cx="4771533"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Tea</a:t>
            </a:r>
          </a:p>
        </p:txBody>
      </p:sp>
      <p:sp>
        <p:nvSpPr>
          <p:cNvPr id="9" name="TextBox 8"/>
          <p:cNvSpPr txBox="1"/>
          <p:nvPr/>
        </p:nvSpPr>
        <p:spPr>
          <a:xfrm>
            <a:off x="3526184" y="5846803"/>
            <a:ext cx="4771533" cy="913007"/>
          </a:xfrm>
          <a:prstGeom prst="rect">
            <a:avLst/>
          </a:prstGeom>
          <a:noFill/>
        </p:spPr>
        <p:txBody>
          <a:bodyPr wrap="square" rtlCol="0">
            <a:spAutoFit/>
          </a:bodyPr>
          <a:lstStyle/>
          <a:p>
            <a:r>
              <a:rPr lang="en-US" sz="5333" dirty="0">
                <a:solidFill>
                  <a:srgbClr val="474345"/>
                </a:solidFill>
                <a:latin typeface="Arial" charset="0"/>
                <a:ea typeface="Arial" charset="0"/>
                <a:cs typeface="Arial" charset="0"/>
              </a:rPr>
              <a:t>Juice</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6960" y="5690248"/>
            <a:ext cx="564824" cy="5648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2136" y="5690248"/>
            <a:ext cx="564824" cy="564824"/>
          </a:xfrm>
          <a:prstGeom prst="rect">
            <a:avLst/>
          </a:prstGeom>
        </p:spPr>
      </p:pic>
      <p:sp>
        <p:nvSpPr>
          <p:cNvPr id="12" name="TextBox 11">
            <a:extLst>
              <a:ext uri="{FF2B5EF4-FFF2-40B4-BE49-F238E27FC236}">
                <a16:creationId xmlns:a16="http://schemas.microsoft.com/office/drawing/2014/main" id="{DDFFF352-36F2-4216-A87E-650954DF062E}"/>
              </a:ext>
            </a:extLst>
          </p:cNvPr>
          <p:cNvSpPr txBox="1"/>
          <p:nvPr/>
        </p:nvSpPr>
        <p:spPr>
          <a:xfrm>
            <a:off x="854657" y="1101408"/>
            <a:ext cx="10117603" cy="913007"/>
          </a:xfrm>
          <a:prstGeom prst="rect">
            <a:avLst/>
          </a:prstGeom>
          <a:noFill/>
        </p:spPr>
        <p:txBody>
          <a:bodyPr wrap="square" rtlCol="0">
            <a:spAutoFit/>
          </a:bodyPr>
          <a:lstStyle/>
          <a:p>
            <a:pPr algn="ctr"/>
            <a:r>
              <a:rPr lang="en-US" sz="5333" dirty="0">
                <a:solidFill>
                  <a:schemeClr val="tx1">
                    <a:lumMod val="75000"/>
                    <a:lumOff val="25000"/>
                  </a:schemeClr>
                </a:solidFill>
                <a:latin typeface="Arial" charset="0"/>
                <a:ea typeface="Arial" charset="0"/>
                <a:cs typeface="Arial" charset="0"/>
              </a:rPr>
              <a:t>Favorite morning beverage?</a:t>
            </a:r>
          </a:p>
        </p:txBody>
      </p:sp>
      <p:sp>
        <p:nvSpPr>
          <p:cNvPr id="13" name="TextBox 12">
            <a:extLst>
              <a:ext uri="{FF2B5EF4-FFF2-40B4-BE49-F238E27FC236}">
                <a16:creationId xmlns:a16="http://schemas.microsoft.com/office/drawing/2014/main" id="{15B46F3F-97C3-4DCF-9014-8CCAFBFDE9D4}"/>
              </a:ext>
            </a:extLst>
          </p:cNvPr>
          <p:cNvSpPr txBox="1"/>
          <p:nvPr/>
        </p:nvSpPr>
        <p:spPr>
          <a:xfrm>
            <a:off x="154190" y="97806"/>
            <a:ext cx="2919508" cy="461665"/>
          </a:xfrm>
          <a:prstGeom prst="rect">
            <a:avLst/>
          </a:prstGeom>
          <a:noFill/>
        </p:spPr>
        <p:txBody>
          <a:bodyPr wrap="square" rtlCol="0">
            <a:spAutoFit/>
          </a:bodyPr>
          <a:lstStyle/>
          <a:p>
            <a:r>
              <a:rPr lang="en-US" sz="2400" dirty="0">
                <a:latin typeface="Arial" charset="0"/>
                <a:ea typeface="Arial" charset="0"/>
                <a:cs typeface="Arial" charset="0"/>
              </a:rPr>
              <a:t>EXAMPLE SLIDE</a:t>
            </a:r>
          </a:p>
        </p:txBody>
      </p:sp>
    </p:spTree>
    <p:extLst>
      <p:ext uri="{BB962C8B-B14F-4D97-AF65-F5344CB8AC3E}">
        <p14:creationId xmlns:p14="http://schemas.microsoft.com/office/powerpoint/2010/main" val="38768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81" y="5366425"/>
            <a:ext cx="589080" cy="589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51" y="2571612"/>
            <a:ext cx="589637" cy="5896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181" y="3276865"/>
            <a:ext cx="588307" cy="588307"/>
          </a:xfrm>
          <a:prstGeom prst="rect">
            <a:avLst/>
          </a:prstGeom>
        </p:spPr>
      </p:pic>
      <p:sp>
        <p:nvSpPr>
          <p:cNvPr id="5" name="TextBox 4"/>
          <p:cNvSpPr txBox="1"/>
          <p:nvPr/>
        </p:nvSpPr>
        <p:spPr>
          <a:xfrm>
            <a:off x="2558860" y="2498265"/>
            <a:ext cx="3288680" cy="666786"/>
          </a:xfrm>
          <a:prstGeom prst="rect">
            <a:avLst/>
          </a:prstGeom>
          <a:noFill/>
        </p:spPr>
        <p:txBody>
          <a:bodyPr wrap="square" rtlCol="0">
            <a:spAutoFit/>
          </a:bodyPr>
          <a:lstStyle/>
          <a:p>
            <a:r>
              <a:rPr lang="en-US" sz="3733" dirty="0">
                <a:solidFill>
                  <a:srgbClr val="474345"/>
                </a:solidFill>
                <a:ea typeface="Arial" charset="0"/>
                <a:cs typeface="Arial" charset="0"/>
              </a:rPr>
              <a:t>Eagle</a:t>
            </a:r>
            <a:endParaRPr lang="en-US" sz="3733" dirty="0">
              <a:solidFill>
                <a:srgbClr val="474345"/>
              </a:solidFill>
              <a:latin typeface="Arial" charset="0"/>
              <a:ea typeface="Arial" charset="0"/>
              <a:cs typeface="Arial" charset="0"/>
            </a:endParaRPr>
          </a:p>
        </p:txBody>
      </p:sp>
      <p:sp>
        <p:nvSpPr>
          <p:cNvPr id="6" name="TextBox 5"/>
          <p:cNvSpPr txBox="1"/>
          <p:nvPr/>
        </p:nvSpPr>
        <p:spPr>
          <a:xfrm>
            <a:off x="2558860" y="3202853"/>
            <a:ext cx="3288680" cy="666786"/>
          </a:xfrm>
          <a:prstGeom prst="rect">
            <a:avLst/>
          </a:prstGeom>
          <a:noFill/>
        </p:spPr>
        <p:txBody>
          <a:bodyPr wrap="square" rtlCol="0">
            <a:spAutoFit/>
          </a:bodyPr>
          <a:lstStyle/>
          <a:p>
            <a:r>
              <a:rPr lang="en-US" sz="3733" dirty="0">
                <a:solidFill>
                  <a:srgbClr val="474345"/>
                </a:solidFill>
                <a:ea typeface="Arial" charset="0"/>
                <a:cs typeface="Arial" charset="0"/>
              </a:rPr>
              <a:t>Des Moines</a:t>
            </a:r>
            <a:endParaRPr lang="en-US" sz="3733" dirty="0">
              <a:solidFill>
                <a:srgbClr val="474345"/>
              </a:solidFill>
              <a:latin typeface="Arial" charset="0"/>
              <a:ea typeface="Arial" charset="0"/>
              <a:cs typeface="Arial"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523" y="3980788"/>
            <a:ext cx="588739" cy="588739"/>
          </a:xfrm>
          <a:prstGeom prst="rect">
            <a:avLst/>
          </a:prstGeom>
        </p:spPr>
      </p:pic>
      <p:sp>
        <p:nvSpPr>
          <p:cNvPr id="8" name="TextBox 7"/>
          <p:cNvSpPr txBox="1"/>
          <p:nvPr/>
        </p:nvSpPr>
        <p:spPr>
          <a:xfrm>
            <a:off x="2558860" y="3906992"/>
            <a:ext cx="3288680" cy="666786"/>
          </a:xfrm>
          <a:prstGeom prst="rect">
            <a:avLst/>
          </a:prstGeom>
          <a:noFill/>
        </p:spPr>
        <p:txBody>
          <a:bodyPr wrap="square" rtlCol="0">
            <a:spAutoFit/>
          </a:bodyPr>
          <a:lstStyle/>
          <a:p>
            <a:r>
              <a:rPr lang="en-US" sz="3733" dirty="0">
                <a:solidFill>
                  <a:srgbClr val="474345"/>
                </a:solidFill>
                <a:latin typeface="Arial" charset="0"/>
                <a:ea typeface="Arial" charset="0"/>
                <a:cs typeface="Arial" charset="0"/>
              </a:rPr>
              <a:t>Boise</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9181" y="4673436"/>
            <a:ext cx="589080" cy="589080"/>
          </a:xfrm>
          <a:prstGeom prst="rect">
            <a:avLst/>
          </a:prstGeom>
        </p:spPr>
      </p:pic>
      <p:sp>
        <p:nvSpPr>
          <p:cNvPr id="10" name="TextBox 9"/>
          <p:cNvSpPr txBox="1"/>
          <p:nvPr/>
        </p:nvSpPr>
        <p:spPr>
          <a:xfrm>
            <a:off x="2558860" y="4588662"/>
            <a:ext cx="3288680" cy="666786"/>
          </a:xfrm>
          <a:prstGeom prst="rect">
            <a:avLst/>
          </a:prstGeom>
          <a:noFill/>
        </p:spPr>
        <p:txBody>
          <a:bodyPr wrap="square" rtlCol="0">
            <a:spAutoFit/>
          </a:bodyPr>
          <a:lstStyle/>
          <a:p>
            <a:r>
              <a:rPr lang="en-US" sz="3733" dirty="0">
                <a:solidFill>
                  <a:srgbClr val="474345"/>
                </a:solidFill>
                <a:latin typeface="Arial" charset="0"/>
                <a:ea typeface="Arial" charset="0"/>
                <a:cs typeface="Arial" charset="0"/>
              </a:rPr>
              <a:t>Tallahassee</a:t>
            </a:r>
          </a:p>
        </p:txBody>
      </p:sp>
      <p:sp>
        <p:nvSpPr>
          <p:cNvPr id="11" name="TextBox 10"/>
          <p:cNvSpPr txBox="1"/>
          <p:nvPr/>
        </p:nvSpPr>
        <p:spPr>
          <a:xfrm>
            <a:off x="2558860" y="5292800"/>
            <a:ext cx="3288680" cy="666786"/>
          </a:xfrm>
          <a:prstGeom prst="rect">
            <a:avLst/>
          </a:prstGeom>
          <a:noFill/>
        </p:spPr>
        <p:txBody>
          <a:bodyPr wrap="square" rtlCol="0">
            <a:spAutoFit/>
          </a:bodyPr>
          <a:lstStyle/>
          <a:p>
            <a:r>
              <a:rPr lang="en-US" sz="3733" dirty="0" err="1">
                <a:solidFill>
                  <a:srgbClr val="474345"/>
                </a:solidFill>
                <a:latin typeface="Arial" charset="0"/>
                <a:ea typeface="Arial" charset="0"/>
                <a:cs typeface="Arial" charset="0"/>
              </a:rPr>
              <a:t>Potatoville</a:t>
            </a:r>
            <a:endParaRPr lang="en-US" sz="3733" dirty="0">
              <a:solidFill>
                <a:srgbClr val="474345"/>
              </a:solidFill>
              <a:latin typeface="Arial" charset="0"/>
              <a:ea typeface="Arial" charset="0"/>
              <a:cs typeface="Arial"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8119" y="5726680"/>
            <a:ext cx="524725" cy="5247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5870" y="5779157"/>
            <a:ext cx="472249" cy="472249"/>
          </a:xfrm>
          <a:prstGeom prst="rect">
            <a:avLst/>
          </a:prstGeom>
        </p:spPr>
      </p:pic>
      <p:sp>
        <p:nvSpPr>
          <p:cNvPr id="14" name="TextBox 13">
            <a:extLst>
              <a:ext uri="{FF2B5EF4-FFF2-40B4-BE49-F238E27FC236}">
                <a16:creationId xmlns:a16="http://schemas.microsoft.com/office/drawing/2014/main" id="{91311654-9713-4DC9-BACC-F7841F5B3E4F}"/>
              </a:ext>
            </a:extLst>
          </p:cNvPr>
          <p:cNvSpPr txBox="1"/>
          <p:nvPr/>
        </p:nvSpPr>
        <p:spPr>
          <a:xfrm>
            <a:off x="854657" y="1254473"/>
            <a:ext cx="10117603" cy="913007"/>
          </a:xfrm>
          <a:prstGeom prst="rect">
            <a:avLst/>
          </a:prstGeom>
          <a:noFill/>
        </p:spPr>
        <p:txBody>
          <a:bodyPr wrap="square" rtlCol="0">
            <a:spAutoFit/>
          </a:bodyPr>
          <a:lstStyle/>
          <a:p>
            <a:pPr algn="ctr"/>
            <a:r>
              <a:rPr lang="en-US" sz="5333" dirty="0">
                <a:solidFill>
                  <a:schemeClr val="tx1">
                    <a:lumMod val="75000"/>
                    <a:lumOff val="25000"/>
                  </a:schemeClr>
                </a:solidFill>
                <a:latin typeface="Arial" charset="0"/>
                <a:ea typeface="Arial" charset="0"/>
                <a:cs typeface="Arial" charset="0"/>
              </a:rPr>
              <a:t>What is the capital of Idaho</a:t>
            </a:r>
            <a:r>
              <a:rPr lang="en-US" sz="5333" dirty="0" smtClean="0">
                <a:solidFill>
                  <a:schemeClr val="tx1">
                    <a:lumMod val="75000"/>
                    <a:lumOff val="25000"/>
                  </a:schemeClr>
                </a:solidFill>
                <a:latin typeface="Arial" charset="0"/>
                <a:ea typeface="Arial" charset="0"/>
                <a:cs typeface="Arial" charset="0"/>
              </a:rPr>
              <a:t>?</a:t>
            </a:r>
            <a:endParaRPr lang="en-US" sz="5333" dirty="0">
              <a:solidFill>
                <a:schemeClr val="tx1">
                  <a:lumMod val="75000"/>
                  <a:lumOff val="25000"/>
                </a:schemeClr>
              </a:solidFill>
              <a:latin typeface="Arial" charset="0"/>
              <a:ea typeface="Arial" charset="0"/>
              <a:cs typeface="Arial" charset="0"/>
            </a:endParaRPr>
          </a:p>
        </p:txBody>
      </p:sp>
      <p:sp>
        <p:nvSpPr>
          <p:cNvPr id="15" name="TextBox 14">
            <a:extLst>
              <a:ext uri="{FF2B5EF4-FFF2-40B4-BE49-F238E27FC236}">
                <a16:creationId xmlns:a16="http://schemas.microsoft.com/office/drawing/2014/main" id="{EA01F592-2F75-460F-83B6-C1AC216439FF}"/>
              </a:ext>
            </a:extLst>
          </p:cNvPr>
          <p:cNvSpPr txBox="1"/>
          <p:nvPr/>
        </p:nvSpPr>
        <p:spPr>
          <a:xfrm>
            <a:off x="154190" y="97806"/>
            <a:ext cx="2919508" cy="461665"/>
          </a:xfrm>
          <a:prstGeom prst="rect">
            <a:avLst/>
          </a:prstGeom>
          <a:noFill/>
        </p:spPr>
        <p:txBody>
          <a:bodyPr wrap="square" rtlCol="0">
            <a:spAutoFit/>
          </a:bodyPr>
          <a:lstStyle/>
          <a:p>
            <a:r>
              <a:rPr lang="en-US" sz="2400" dirty="0">
                <a:latin typeface="Arial" charset="0"/>
                <a:ea typeface="Arial" charset="0"/>
                <a:cs typeface="Arial" charset="0"/>
              </a:rPr>
              <a:t>EXAMPLE SLIDE</a:t>
            </a:r>
          </a:p>
        </p:txBody>
      </p:sp>
    </p:spTree>
    <p:extLst>
      <p:ext uri="{BB962C8B-B14F-4D97-AF65-F5344CB8AC3E}">
        <p14:creationId xmlns:p14="http://schemas.microsoft.com/office/powerpoint/2010/main" val="46663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19" y="1160265"/>
            <a:ext cx="10756348" cy="913007"/>
          </a:xfrm>
          <a:prstGeom prst="rect">
            <a:avLst/>
          </a:prstGeom>
          <a:noFill/>
        </p:spPr>
        <p:txBody>
          <a:bodyPr wrap="square" rtlCol="0">
            <a:spAutoFit/>
          </a:bodyPr>
          <a:lstStyle/>
          <a:p>
            <a:pPr algn="ctr"/>
            <a:r>
              <a:rPr lang="en-US" sz="5333" dirty="0">
                <a:solidFill>
                  <a:srgbClr val="474345"/>
                </a:solidFill>
                <a:latin typeface="Arial" charset="0"/>
                <a:ea typeface="Arial" charset="0"/>
                <a:cs typeface="Arial" charset="0"/>
              </a:rPr>
              <a:t>Likely Scale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1666" y="5628798"/>
            <a:ext cx="610335" cy="6103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808" y="5651533"/>
            <a:ext cx="619691" cy="619691"/>
          </a:xfrm>
          <a:prstGeom prst="rect">
            <a:avLst/>
          </a:prstGeom>
        </p:spPr>
      </p:pic>
      <p:sp>
        <p:nvSpPr>
          <p:cNvPr id="7" name="TextBox 6"/>
          <p:cNvSpPr txBox="1"/>
          <p:nvPr/>
        </p:nvSpPr>
        <p:spPr>
          <a:xfrm>
            <a:off x="2939652" y="5020195"/>
            <a:ext cx="6361281" cy="1405256"/>
          </a:xfrm>
          <a:prstGeom prst="rect">
            <a:avLst/>
          </a:prstGeom>
          <a:noFill/>
        </p:spPr>
        <p:txBody>
          <a:bodyPr wrap="square" rtlCol="0">
            <a:spAutoFit/>
          </a:bodyPr>
          <a:lstStyle/>
          <a:p>
            <a:pPr algn="ctr"/>
            <a:r>
              <a:rPr lang="en-US" sz="2133" dirty="0">
                <a:latin typeface="Arial" charset="0"/>
                <a:ea typeface="Arial" charset="0"/>
                <a:cs typeface="Arial" charset="0"/>
              </a:rPr>
              <a:t>Remove the icon above when building your slides. The presentation platform will automatically input the icon beneath your slide. See next slide for an example. </a:t>
            </a:r>
          </a:p>
        </p:txBody>
      </p:sp>
      <p:pic>
        <p:nvPicPr>
          <p:cNvPr id="8" name="Picture 7">
            <a:extLst>
              <a:ext uri="{FF2B5EF4-FFF2-40B4-BE49-F238E27FC236}">
                <a16:creationId xmlns:a16="http://schemas.microsoft.com/office/drawing/2014/main" id="{CDEC984E-8B3A-3B4C-86BF-7E1B5A0512C7}"/>
              </a:ext>
            </a:extLst>
          </p:cNvPr>
          <p:cNvPicPr>
            <a:picLocks noChangeAspect="1"/>
          </p:cNvPicPr>
          <p:nvPr/>
        </p:nvPicPr>
        <p:blipFill>
          <a:blip r:embed="rId4"/>
          <a:stretch>
            <a:fillRect/>
          </a:stretch>
        </p:blipFill>
        <p:spPr>
          <a:xfrm>
            <a:off x="2209512" y="2618013"/>
            <a:ext cx="7821557" cy="1888281"/>
          </a:xfrm>
          <a:prstGeom prst="rect">
            <a:avLst/>
          </a:prstGeom>
        </p:spPr>
      </p:pic>
    </p:spTree>
    <p:extLst>
      <p:ext uri="{BB962C8B-B14F-4D97-AF65-F5344CB8AC3E}">
        <p14:creationId xmlns:p14="http://schemas.microsoft.com/office/powerpoint/2010/main" val="96775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42149"/>
            <a:ext cx="12598400" cy="1569660"/>
          </a:xfrm>
          <a:prstGeom prst="rect">
            <a:avLst/>
          </a:prstGeom>
          <a:noFill/>
        </p:spPr>
        <p:txBody>
          <a:bodyPr wrap="square" rtlCol="0">
            <a:spAutoFit/>
          </a:bodyPr>
          <a:lstStyle/>
          <a:p>
            <a:pPr algn="ctr"/>
            <a:r>
              <a:rPr lang="en-US" sz="4800" dirty="0">
                <a:solidFill>
                  <a:srgbClr val="474345"/>
                </a:solidFill>
                <a:latin typeface="Arial" charset="0"/>
                <a:ea typeface="Arial" charset="0"/>
                <a:cs typeface="Arial" charset="0"/>
              </a:rPr>
              <a:t>How likely are you to fall asleep during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7566" y="5636852"/>
            <a:ext cx="591669" cy="5916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682" y="5674873"/>
            <a:ext cx="553649" cy="553649"/>
          </a:xfrm>
          <a:prstGeom prst="rect">
            <a:avLst/>
          </a:prstGeom>
        </p:spPr>
      </p:pic>
      <p:sp>
        <p:nvSpPr>
          <p:cNvPr id="5" name="TextBox 4"/>
          <p:cNvSpPr txBox="1"/>
          <p:nvPr/>
        </p:nvSpPr>
        <p:spPr>
          <a:xfrm>
            <a:off x="376215" y="385786"/>
            <a:ext cx="3742267" cy="461665"/>
          </a:xfrm>
          <a:prstGeom prst="rect">
            <a:avLst/>
          </a:prstGeom>
          <a:noFill/>
        </p:spPr>
        <p:txBody>
          <a:bodyPr wrap="square" rtlCol="0">
            <a:spAutoFit/>
          </a:bodyPr>
          <a:lstStyle/>
          <a:p>
            <a:r>
              <a:rPr lang="en-US" sz="2400" dirty="0">
                <a:latin typeface="Arial" charset="0"/>
                <a:ea typeface="Arial" charset="0"/>
                <a:cs typeface="Arial" charset="0"/>
              </a:rPr>
              <a:t>Example</a:t>
            </a:r>
            <a:r>
              <a:rPr lang="en-US" sz="2400" dirty="0"/>
              <a:t> </a:t>
            </a:r>
            <a:r>
              <a:rPr lang="en-US" sz="2400" dirty="0">
                <a:latin typeface="Arial" charset="0"/>
                <a:ea typeface="Arial" charset="0"/>
                <a:cs typeface="Arial" charset="0"/>
              </a:rPr>
              <a:t>Slide</a:t>
            </a:r>
          </a:p>
        </p:txBody>
      </p:sp>
    </p:spTree>
    <p:extLst>
      <p:ext uri="{BB962C8B-B14F-4D97-AF65-F5344CB8AC3E}">
        <p14:creationId xmlns:p14="http://schemas.microsoft.com/office/powerpoint/2010/main" val="1321412334"/>
      </p:ext>
    </p:extLst>
  </p:cSld>
  <p:clrMapOvr>
    <a:masterClrMapping/>
  </p:clrMapOvr>
</p:sld>
</file>

<file path=ppt/theme/theme1.xml><?xml version="1.0" encoding="utf-8"?>
<a:theme xmlns:a="http://schemas.openxmlformats.org/drawingml/2006/main" name="Johnson&amp;Sekin_Project04_SG08_Akzidenz Grotesk BE_REV3 (1)">
  <a:themeElements>
    <a:clrScheme name="Custom 3">
      <a:dk1>
        <a:srgbClr val="2F2C2E"/>
      </a:dk1>
      <a:lt1>
        <a:srgbClr val="FFFFFF"/>
      </a:lt1>
      <a:dk2>
        <a:srgbClr val="0066B3"/>
      </a:dk2>
      <a:lt2>
        <a:srgbClr val="E7E6E6"/>
      </a:lt2>
      <a:accent1>
        <a:srgbClr val="0066B3"/>
      </a:accent1>
      <a:accent2>
        <a:srgbClr val="B0D235"/>
      </a:accent2>
      <a:accent3>
        <a:srgbClr val="90CFF2"/>
      </a:accent3>
      <a:accent4>
        <a:srgbClr val="14B1E7"/>
      </a:accent4>
      <a:accent5>
        <a:srgbClr val="FFDD00"/>
      </a:accent5>
      <a:accent6>
        <a:srgbClr val="65A943"/>
      </a:accent6>
      <a:hlink>
        <a:srgbClr val="FF9933"/>
      </a:hlink>
      <a:folHlink>
        <a:srgbClr val="2F2C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Freeman Blue">
      <a:srgbClr val="0066B3"/>
    </a:custClr>
    <a:custClr name="Blue 2">
      <a:srgbClr val="14B1E7"/>
    </a:custClr>
    <a:custClr name="Blue 3">
      <a:srgbClr val="90CFF2"/>
    </a:custClr>
    <a:custClr name="Orange 4">
      <a:srgbClr val="FF9933"/>
    </a:custClr>
    <a:custClr name="Gold 5">
      <a:srgbClr val="FFDD00"/>
    </a:custClr>
    <a:custClr name="Green 6">
      <a:srgbClr val="B0D235"/>
    </a:custClr>
    <a:custClr name="Green 7">
      <a:srgbClr val="65A943"/>
    </a:custClr>
    <a:custClr name="Black 8">
      <a:srgbClr val="2F2D2E"/>
    </a:custClr>
    <a:custClr name="Gray 9">
      <a:srgbClr val="C7C6C6"/>
    </a:custClr>
  </a:custClrLst>
  <a:extLst>
    <a:ext uri="{05A4C25C-085E-4340-85A3-A5531E510DB2}">
      <thm15:themeFamily xmlns:thm15="http://schemas.microsoft.com/office/thememl/2012/main" name="Johnson&amp;Sekin_Project04_SG08_Akzidenz Grotesk BE_REV3 (1)" id="{7445B3FF-B2FF-4161-841C-E513009E0261}" vid="{4D01F6C6-3A31-42E5-B3D2-EF0075C5EF58}"/>
    </a:ext>
  </a:extLst>
</a:theme>
</file>

<file path=ppt/theme/theme2.xml><?xml version="1.0" encoding="utf-8"?>
<a:theme xmlns:a="http://schemas.openxmlformats.org/drawingml/2006/main" name="CHEST2019MasterPPTTemplate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DE46785-976E-6D4C-A1D0-EA09DC52AF8A}" vid="{214969C1-569A-1D4C-BD36-02B05436AA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1096</Words>
  <Application>Microsoft Office PowerPoint</Application>
  <PresentationFormat>Widescreen</PresentationFormat>
  <Paragraphs>111</Paragraphs>
  <Slides>28</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ＭＳ Ｐゴシック</vt:lpstr>
      <vt:lpstr>Arial</vt:lpstr>
      <vt:lpstr>Arial Black</vt:lpstr>
      <vt:lpstr>Arial Narrow</vt:lpstr>
      <vt:lpstr>Berthold Akzidenz Grotesk</vt:lpstr>
      <vt:lpstr>Berthold Akzidenz Grotesk Light Condensed</vt:lpstr>
      <vt:lpstr>Calibri</vt:lpstr>
      <vt:lpstr>Geneva</vt:lpstr>
      <vt:lpstr>Lucida Grande</vt:lpstr>
      <vt:lpstr>System Font Regular</vt:lpstr>
      <vt:lpstr>Verdana</vt:lpstr>
      <vt:lpstr>Wingdings</vt:lpstr>
      <vt:lpstr>Johnson&amp;Sekin_Project04_SG08_Akzidenz Grotesk BE_REV3 (1)</vt:lpstr>
      <vt:lpstr>CHEST2019MasterPPTTemplate16x9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OPEN-ENDED QUESTION SAMPLE</vt:lpstr>
      <vt:lpstr>PowerPoint Presentation</vt:lpstr>
      <vt:lpstr>PowerPoint Presentation</vt:lpstr>
      <vt:lpstr>PowerPoint Presentation</vt:lpstr>
      <vt:lpstr>PowerPoint Presentation</vt:lpstr>
      <vt:lpstr>HOW TO FORMAT YOUR SLIDES FOR  SYNC: </vt:lpstr>
      <vt:lpstr>Best Practices for using SYNC</vt:lpstr>
      <vt:lpstr>HELPFUL HINTS:   What we’ve learned from previous presentations using SYNC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Lee (Corporate)</dc:creator>
  <cp:lastModifiedBy>Brandi Young</cp:lastModifiedBy>
  <cp:revision>68</cp:revision>
  <dcterms:created xsi:type="dcterms:W3CDTF">2016-06-10T16:08:32Z</dcterms:created>
  <dcterms:modified xsi:type="dcterms:W3CDTF">2019-07-16T16:13:58Z</dcterms:modified>
</cp:coreProperties>
</file>